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344" autoAdjust="0"/>
    <p:restoredTop sz="94660"/>
  </p:normalViewPr>
  <p:slideViewPr>
    <p:cSldViewPr snapToGrid="0">
      <p:cViewPr>
        <p:scale>
          <a:sx n="58" d="100"/>
          <a:sy n="58" d="100"/>
        </p:scale>
        <p:origin x="-225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32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27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612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27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0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8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12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2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0827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973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859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299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45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52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89C75-3F91-4801-BC71-64A19EAB12D8}" type="datetimeFigureOut">
              <a:rPr lang="en-GB" smtClean="0"/>
              <a:t>28/01/2024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DD2095-3DBD-48FF-9C4C-28889700E5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0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C90E5-05C0-6797-0A96-A09F080386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ΣΥΝΕΝΤΕΥΞΗ</a:t>
            </a:r>
            <a:br>
              <a:rPr lang="el-GR" dirty="0"/>
            </a:br>
            <a:r>
              <a:rPr lang="el-GR" dirty="0"/>
              <a:t>ΜΕ ΦΑΡΜΑΚΟΠΟΙΟ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F91885-F555-A1DB-410F-408F676F1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95" y="692567"/>
            <a:ext cx="3324249" cy="220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54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Γνωρίζετε ηλικιωμένους που ζουν μόνοι τους στην Ηλιούπολη και αν ναι πού;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Προσωπικά δεν γνωρίζω ηλικιωμένους που μένουν μόνοι τους.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7FC2D-A976-E02D-38F9-4AEDFBEC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52" y="2834753"/>
            <a:ext cx="4659329" cy="34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3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Μπορείτε να μας πείτε ποια φάρμακα χρειάζονται και σε τι τους βοηθούν;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ηλικιωμένοι χρειάζονται φάρμακα για την καρδιά, το ζάχαρο και τον διαβήτη.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F1BE19-FF9F-8E1C-2D85-BD4D89C15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30" y="3009512"/>
            <a:ext cx="3531735" cy="3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83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Μπορείτε να μας πείτε πόσο κοστίζουν αυτά τα φάρμακα;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Το φάρμακο για το ζάχαρο κοστίζει από 2-50 ευρώ ενώ της καρδίας από 2-70 ευρώ.( Με συνταγή)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A9D58B-2A4D-7955-5D3A-68B13429F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91" y="3013877"/>
            <a:ext cx="5035709" cy="323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Χρειάζονται κάποια υποστήριξη οι ηλικιωμένοι άνθρωποι και αν ναι ποια;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FAA6C-7611-DC2F-53C6-5C1CEAFB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ηλικιωμένοι άνθρωποι χρειάζονται ψυχολογική υποστήριξη.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7C1C1-D4F8-70CB-B9EA-B6D22D8D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649" y="2899487"/>
            <a:ext cx="3880698" cy="366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4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Πόσο συχνά επισκέπτονται οι ηλικιωμένοι το φαρμακείο σας;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Ένας ηλικιωμένος άνθρωπος επισκέπτεται το φαρμακείο μου 1-2 φορές τον μήνα.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20212-BCE2-5552-FF4D-DE2BAFC3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179" y="3009456"/>
            <a:ext cx="6572298" cy="34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28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Πόσα φάρμακα αγοράζουν περίπου το μήνα;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Ένας ηλικιωμένος αγοράζει 3-9 φάρμακα τον μήνα.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ED3F1-E9BF-B9D6-2E7B-82E67E309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67" y="2876541"/>
            <a:ext cx="4844633" cy="30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Πόσα χρήματα ξοδεύει ένας ηλικιωμένος άνθρωπος για φάρμακα;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2FFF-9CA8-7309-AA23-7BD147E61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Ένας ηλικιωμένος άνθρωπος ξοδεύει 0-30 ευρώ.(Με συμμετοχή)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C6BA0-49D9-9910-889A-44F30F33F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51" y="2726306"/>
            <a:ext cx="5322322" cy="34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7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44" y="257694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4400" b="1" dirty="0"/>
              <a:t>Σας ευχαριστούμε που μας παρακολουθήσατε!!!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0246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6CFE-D937-A82F-8449-BEA411A0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1" dirty="0"/>
              <a:t>Η ομάδα μας «</a:t>
            </a:r>
            <a:r>
              <a:rPr lang="el-GR" sz="4400" b="1" i="1" dirty="0"/>
              <a:t>Ανώνυμοι 3</a:t>
            </a:r>
            <a:r>
              <a:rPr lang="el-GR" sz="4400" b="1" dirty="0"/>
              <a:t>»:</a:t>
            </a:r>
            <a:br>
              <a:rPr lang="el-GR" sz="4400" dirty="0"/>
            </a:br>
            <a:br>
              <a:rPr lang="el-GR" sz="4400" dirty="0"/>
            </a:br>
            <a:r>
              <a:rPr lang="el-GR" sz="4400" dirty="0"/>
              <a:t>Σπυρίδων Φωτεινόπουλος</a:t>
            </a:r>
            <a:br>
              <a:rPr lang="el-GR" sz="4400" dirty="0"/>
            </a:br>
            <a:r>
              <a:rPr lang="el-GR" sz="4400" dirty="0"/>
              <a:t>Μελίνα Καρύδη</a:t>
            </a:r>
            <a:br>
              <a:rPr lang="el-GR" sz="4400" dirty="0"/>
            </a:br>
            <a:r>
              <a:rPr lang="el-GR" sz="4400" dirty="0"/>
              <a:t>Ελένη </a:t>
            </a:r>
            <a:r>
              <a:rPr lang="el-GR" sz="4400" dirty="0" err="1"/>
              <a:t>Λαμπρίδη</a:t>
            </a:r>
            <a:br>
              <a:rPr lang="el-GR" sz="4400" dirty="0"/>
            </a:br>
            <a:br>
              <a:rPr lang="el-GR" sz="4400" dirty="0"/>
            </a:br>
            <a:r>
              <a:rPr lang="el-GR" sz="4400" b="1" dirty="0"/>
              <a:t>Φαρμακοποιός:</a:t>
            </a:r>
            <a:r>
              <a:rPr lang="el-GR" sz="4400" dirty="0"/>
              <a:t> </a:t>
            </a:r>
            <a:r>
              <a:rPr lang="el-GR" sz="4400" dirty="0" err="1"/>
              <a:t>Σουλάκης</a:t>
            </a:r>
            <a:r>
              <a:rPr lang="el-GR" sz="4400" dirty="0"/>
              <a:t> Νικόλαος</a:t>
            </a:r>
            <a:br>
              <a:rPr lang="el-GR" sz="4400" dirty="0"/>
            </a:br>
            <a:br>
              <a:rPr lang="el-GR" sz="4400" dirty="0"/>
            </a:br>
            <a:br>
              <a:rPr lang="el-GR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292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</TotalTime>
  <Words>187</Words>
  <Application>Microsoft Office PowerPoint</Application>
  <PresentationFormat>Widescreen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ΣΥΝΕΝΤΕΥΞΗ ΜΕ ΦΑΡΜΑΚΟΠΟΙΟ</vt:lpstr>
      <vt:lpstr>Γνωρίζετε ηλικιωμένους που ζουν μόνοι τους στην Ηλιούπολη και αν ναι πού;</vt:lpstr>
      <vt:lpstr>Μπορείτε να μας πείτε ποια φάρμακα χρειάζονται και σε τι τους βοηθούν;</vt:lpstr>
      <vt:lpstr>Μπορείτε να μας πείτε πόσο κοστίζουν αυτά τα φάρμακα;</vt:lpstr>
      <vt:lpstr>Χρειάζονται κάποια υποστήριξη οι ηλικιωμένοι άνθρωποι και αν ναι ποια;</vt:lpstr>
      <vt:lpstr>Πόσο συχνά επισκέπτονται οι ηλικιωμένοι το φαρμακείο σας;</vt:lpstr>
      <vt:lpstr>Πόσα φάρμακα αγοράζουν περίπου το μήνα;</vt:lpstr>
      <vt:lpstr>Πόσα χρήματα ξοδεύει ένας ηλικιωμένος άνθρωπος για φάρμακα;</vt:lpstr>
      <vt:lpstr>Σας ευχαριστούμε που μας παρακολουθήσατε!!!</vt:lpstr>
      <vt:lpstr>Η ομάδα μας «Ανώνυμοι 3»:  Σπυρίδων Φωτεινόπουλος Μελίνα Καρύδη Ελένη Λαμπρίδη  Φαρμακοποιός: Σουλάκης Νικόλαος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ΣΥΝΕΝΤΕΥΞΗ ΜΕ ΦΑΡΜΑΚΟΠΟΙΟ</dc:title>
  <dc:creator>Christos Lampridis</dc:creator>
  <cp:lastModifiedBy>Christos Lampridis</cp:lastModifiedBy>
  <cp:revision>3</cp:revision>
  <dcterms:created xsi:type="dcterms:W3CDTF">2024-01-28T15:31:13Z</dcterms:created>
  <dcterms:modified xsi:type="dcterms:W3CDTF">2024-01-28T17:20:24Z</dcterms:modified>
</cp:coreProperties>
</file>