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7" autoAdjust="0"/>
    <p:restoredTop sz="94624" autoAdjust="0"/>
  </p:normalViewPr>
  <p:slideViewPr>
    <p:cSldViewPr>
      <p:cViewPr varScale="1">
        <p:scale>
          <a:sx n="82" d="100"/>
          <a:sy n="82" d="100"/>
        </p:scale>
        <p:origin x="153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170FB-CBA0-46A8-A4F6-CD2B1A930046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CB173-C875-4883-A34E-C72A3967A061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23F3F-36D8-8653-4826-6F36092B0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>
            <a:extLst>
              <a:ext uri="{FF2B5EF4-FFF2-40B4-BE49-F238E27FC236}">
                <a16:creationId xmlns:a16="http://schemas.microsoft.com/office/drawing/2014/main" id="{A1839630-F76A-EDFE-9405-DC3CF4DA37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>
            <a:extLst>
              <a:ext uri="{FF2B5EF4-FFF2-40B4-BE49-F238E27FC236}">
                <a16:creationId xmlns:a16="http://schemas.microsoft.com/office/drawing/2014/main" id="{749B4A67-3951-9C35-40EC-3FEA151F8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>
            <a:extLst>
              <a:ext uri="{FF2B5EF4-FFF2-40B4-BE49-F238E27FC236}">
                <a16:creationId xmlns:a16="http://schemas.microsoft.com/office/drawing/2014/main" id="{F8A74D49-D120-E6B9-AD49-00B1BA0463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CB173-C875-4883-A34E-C72A3967A061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3376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CB173-C875-4883-A34E-C72A3967A061}" type="slidenum">
              <a:rPr lang="el-GR" smtClean="0"/>
              <a:pPr/>
              <a:t>6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γ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CB173-C875-4883-A34E-C72A3967A061}" type="slidenum">
              <a:rPr lang="el-GR" smtClean="0"/>
              <a:pPr/>
              <a:t>13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Τίτλος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cxnSp>
        <p:nvCxnSpPr>
          <p:cNvPr id="8" name="7 - Ευθεία γραμμή σύνδεσης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- Ευθεία γραμμή σύνδεσης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- Έλλειψη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16" name="15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περιεχομένου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15" name="14 - Θέση αριθμού διαφάνειας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6" name="15 - Θέση υποσέλιδου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7" name="16 - Τίτλος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cxnSp>
        <p:nvCxnSpPr>
          <p:cNvPr id="7" name="6 - Ευθεία γραμμή σύνδεσης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32" name="31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34" name="33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2" name="11 - Θέση κειμένου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cxnSp>
        <p:nvCxnSpPr>
          <p:cNvPr id="10" name="9 - Ευθεία γραμμή σύνδεσης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- Ευθεία γραμμή σύνδεσης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31" name="30 - Τίτλος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24" name="2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6413174-32CB-4ABB-9A5D-AB222708B859}" type="datetimeFigureOut">
              <a:rPr lang="el-GR" smtClean="0"/>
              <a:pPr/>
              <a:t>25/2/2024</a:t>
            </a:fld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22" name="21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9CEFA15-7360-4495-800D-38512C95066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5" name="4 - Θέση τίτλου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D2682-649F-1C82-F340-585510162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>
            <a:extLst>
              <a:ext uri="{FF2B5EF4-FFF2-40B4-BE49-F238E27FC236}">
                <a16:creationId xmlns:a16="http://schemas.microsoft.com/office/drawing/2014/main" id="{015D37AB-3277-D02D-72A3-8A62D4F29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28800" lvl="6" indent="0">
              <a:buNone/>
            </a:pPr>
            <a:endParaRPr lang="el-GR" sz="2000" dirty="0"/>
          </a:p>
          <a:p>
            <a:pPr marL="1828800" lvl="6" indent="0">
              <a:buNone/>
            </a:pPr>
            <a:endParaRPr lang="el-GR" sz="2000" dirty="0"/>
          </a:p>
          <a:p>
            <a:pPr marL="1828800" lvl="6" indent="0">
              <a:buNone/>
            </a:pPr>
            <a:r>
              <a:rPr lang="el-GR" sz="2000" dirty="0"/>
              <a:t>ΕΡΓΑΣΤΗΡΙΑ ΔΕΞΙΟΤΗΤΩΝ</a:t>
            </a:r>
          </a:p>
          <a:p>
            <a:pPr marL="1828800" lvl="6" indent="0">
              <a:buNone/>
            </a:pPr>
            <a:endParaRPr lang="el-GR" sz="2000" dirty="0"/>
          </a:p>
          <a:p>
            <a:pPr marL="1828800" lvl="6" indent="0">
              <a:buNone/>
            </a:pPr>
            <a:r>
              <a:rPr lang="el-GR" sz="2000" dirty="0"/>
              <a:t>ΘΕΜΑΤΙΚΗ ΕΝΟΤΗΤΑ: ΕΝΣΥΝΑΙΣΘΗΣΗ</a:t>
            </a:r>
          </a:p>
          <a:p>
            <a:pPr marL="1828800" lvl="6" indent="0">
              <a:buNone/>
            </a:pPr>
            <a:endParaRPr lang="el-GR" sz="2000" dirty="0"/>
          </a:p>
          <a:p>
            <a:pPr marL="1828800" lvl="6" indent="0">
              <a:buNone/>
            </a:pPr>
            <a:r>
              <a:rPr lang="el-GR" sz="2000" dirty="0"/>
              <a:t>ΤΙΤΛΟΣ: ΟΙ ΣΥΝΑΝΡΘΩΠΟΙ ΜΑΣ, ΟΙ ΤΥΦΛΟΙ</a:t>
            </a:r>
          </a:p>
          <a:p>
            <a:pPr marL="1828800" lvl="6" indent="0">
              <a:buNone/>
            </a:pPr>
            <a:endParaRPr lang="el-GR" sz="2000" dirty="0"/>
          </a:p>
          <a:p>
            <a:pPr marL="1828800" lvl="6" indent="0">
              <a:buNone/>
            </a:pPr>
            <a:r>
              <a:rPr lang="el-GR" sz="2000" dirty="0"/>
              <a:t>ΤΜΗΜΑ: Ε1 (2023 – 24)</a:t>
            </a:r>
          </a:p>
          <a:p>
            <a:endParaRPr lang="el-GR" sz="9600" dirty="0"/>
          </a:p>
          <a:p>
            <a:endParaRPr lang="el-GR" sz="9600" dirty="0"/>
          </a:p>
        </p:txBody>
      </p:sp>
      <p:sp>
        <p:nvSpPr>
          <p:cNvPr id="3" name="2 - Τίτλος">
            <a:extLst>
              <a:ext uri="{FF2B5EF4-FFF2-40B4-BE49-F238E27FC236}">
                <a16:creationId xmlns:a16="http://schemas.microsoft.com/office/drawing/2014/main" id="{A0D410D8-4C44-7E29-D73F-01072407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l-GR" sz="3200" dirty="0"/>
            </a:br>
            <a:br>
              <a:rPr lang="el-GR" sz="3200" dirty="0"/>
            </a:br>
            <a:r>
              <a:rPr lang="el-GR" sz="3200" dirty="0"/>
              <a:t>11</a:t>
            </a:r>
            <a:r>
              <a:rPr lang="el-GR" sz="3200" baseline="30000" dirty="0"/>
              <a:t>ο</a:t>
            </a:r>
            <a:r>
              <a:rPr lang="el-GR" sz="3200" dirty="0"/>
              <a:t> ΔΗΜΟΤΙΚΟ ΣΧΟΛΕΙΟ ΗΛΙΟΥΠΟΛΗΣ</a:t>
            </a:r>
            <a:br>
              <a:rPr lang="el-GR" sz="3200" dirty="0"/>
            </a:br>
            <a:endParaRPr lang="el-GR" sz="3200" dirty="0"/>
          </a:p>
        </p:txBody>
      </p:sp>
      <p:sp>
        <p:nvSpPr>
          <p:cNvPr id="4" name="3 - Γελαστό πρόσωπο">
            <a:extLst>
              <a:ext uri="{FF2B5EF4-FFF2-40B4-BE49-F238E27FC236}">
                <a16:creationId xmlns:a16="http://schemas.microsoft.com/office/drawing/2014/main" id="{BB937CAF-910B-D9A0-DB95-13B17B813CCC}"/>
              </a:ext>
            </a:extLst>
          </p:cNvPr>
          <p:cNvSpPr/>
          <p:nvPr/>
        </p:nvSpPr>
        <p:spPr>
          <a:xfrm flipH="1" flipV="1">
            <a:off x="1500166" y="3786190"/>
            <a:ext cx="214314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018519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41ABB-815E-549E-3C61-B1DBCB8A6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>
            <a:extLst>
              <a:ext uri="{FF2B5EF4-FFF2-40B4-BE49-F238E27FC236}">
                <a16:creationId xmlns:a16="http://schemas.microsoft.com/office/drawing/2014/main" id="{F12FAD9A-50ED-E5B7-AC23-0C7F14CC63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Πληροφορίες για τους τυφλούς</a:t>
            </a:r>
          </a:p>
        </p:txBody>
      </p:sp>
      <p:sp>
        <p:nvSpPr>
          <p:cNvPr id="2" name="1 - Τίτλος">
            <a:extLst>
              <a:ext uri="{FF2B5EF4-FFF2-40B4-BE49-F238E27FC236}">
                <a16:creationId xmlns:a16="http://schemas.microsoft.com/office/drawing/2014/main" id="{B4164650-E9CD-FB41-4E7C-90B4D1C777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Τυφλοί</a:t>
            </a:r>
          </a:p>
        </p:txBody>
      </p:sp>
    </p:spTree>
    <p:extLst>
      <p:ext uri="{BB962C8B-B14F-4D97-AF65-F5344CB8AC3E}">
        <p14:creationId xmlns:p14="http://schemas.microsoft.com/office/powerpoint/2010/main" val="2723835721"/>
      </p:ext>
    </p:extLst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500594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33526"/>
          </a:xfrm>
        </p:spPr>
        <p:txBody>
          <a:bodyPr>
            <a:normAutofit fontScale="90000"/>
          </a:bodyPr>
          <a:lstStyle/>
          <a:p>
            <a:r>
              <a:rPr lang="el-GR" dirty="0"/>
              <a:t>Αυτή η γραφή ονομάζεται </a:t>
            </a:r>
            <a:r>
              <a:t>Braill </a:t>
            </a:r>
            <a:r>
              <a:rPr lang="el-GR" dirty="0"/>
              <a:t>και βοηθάει τους τυφλούς να καταλάβουν τι γράφει αυτή η επιφάνεια.</a:t>
            </a:r>
          </a:p>
        </p:txBody>
      </p:sp>
      <p:pic>
        <p:nvPicPr>
          <p:cNvPr id="1026" name="Picture 2" descr="C:\Users\USER\Desktop\d4d37f15a5aa9b443a8d62fa5cc6ce9d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3116"/>
            <a:ext cx="8175654" cy="449422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2050" name="Picture 2" descr="C:\Users\USER\Desktop\Παγκόσμια-Ημέρα-Γραφής-Braille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8143932" cy="592935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86766" cy="1347774"/>
          </a:xfrm>
        </p:spPr>
        <p:txBody>
          <a:bodyPr>
            <a:normAutofit fontScale="90000"/>
          </a:bodyPr>
          <a:lstStyle/>
          <a:p>
            <a:r>
              <a:rPr lang="el-GR" dirty="0"/>
              <a:t>Αυτή η επιφάνεια μας δείχνει το ελληνικό αλφάβητο που καταλαβαίνουν οι τυφλοί</a:t>
            </a:r>
          </a:p>
        </p:txBody>
      </p:sp>
      <p:pic>
        <p:nvPicPr>
          <p:cNvPr id="3074" name="Picture 2" descr="C:\Users\USER\Desktop\Braille-alphabet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8143932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/>
              <a:t>Το αλφάβητο  υπάρχει  και στην  αγγλική                γλώσσα</a:t>
            </a:r>
          </a:p>
        </p:txBody>
      </p:sp>
      <p:pic>
        <p:nvPicPr>
          <p:cNvPr id="5122" name="Picture 2" descr="C:\Users\USER\Desktop\brail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8358246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Εδώ  είναι  ένα βιβλίο  για τους  τυφλούς</a:t>
            </a:r>
          </a:p>
        </p:txBody>
      </p:sp>
      <p:pic>
        <p:nvPicPr>
          <p:cNvPr id="6146" name="Picture 2" descr="C:\Users\USER\Desktop\323574492_1351247092276907_1575496117759942324_n-768x1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7643834" cy="45720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Ειδικό μπαστουνάκι για τους τυφλούς</a:t>
            </a:r>
          </a:p>
        </p:txBody>
      </p:sp>
      <p:pic>
        <p:nvPicPr>
          <p:cNvPr id="1026" name="Picture 2" descr="C:\Users\USER\Desktop\78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8143932" cy="51022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Υπάρχουν  σηματάκια για πρόσβαση τέτοιων ατόμων σε ειδικούς  χώρους.</a:t>
            </a:r>
          </a:p>
        </p:txBody>
      </p:sp>
      <p:pic>
        <p:nvPicPr>
          <p:cNvPr id="2050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42910" y="1428736"/>
            <a:ext cx="6715172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Παιχνίδι για τυφλούς ανθρώπους</a:t>
            </a:r>
          </a:p>
        </p:txBody>
      </p:sp>
      <p:pic>
        <p:nvPicPr>
          <p:cNvPr id="3074" name="Picture 2" descr="C:\Users\USER\Desktop\funk10-1200x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215370" cy="48577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/>
              <a:t>Ειδικά σκυλιά  για ανθρώπους  που δεν βλέπουν</a:t>
            </a:r>
          </a:p>
        </p:txBody>
      </p:sp>
      <p:pic>
        <p:nvPicPr>
          <p:cNvPr id="4098" name="Picture 2" descr="C:\Users\USER\Desktop\skyloi-odigoi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8118514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/>
              <a:t>Ειδικό  μηχάνημα που  δίνει οδηγίες στους τυφλούς  ανθρώπους</a:t>
            </a:r>
          </a:p>
        </p:txBody>
      </p:sp>
      <p:pic>
        <p:nvPicPr>
          <p:cNvPr id="5122" name="Picture 2" descr="C:\Users\USER\Desktop\ηχητικό-φανάρ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8143932" cy="485778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Γγγγγγγγγγγγ</a:t>
            </a:r>
            <a:r>
              <a:rPr lang="el-GR" dirty="0"/>
              <a:t>                                                           ΓΙΑΣΑΣ                                                                          </a:t>
            </a:r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43956" cy="1419212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Αυτά είναι τα ποιό σημαντικά πράγματα  για τους  τυφλούς                  </a:t>
            </a:r>
          </a:p>
        </p:txBody>
      </p:sp>
      <p:pic>
        <p:nvPicPr>
          <p:cNvPr id="6146" name="Picture 2" descr="C:\Users\USER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643050"/>
            <a:ext cx="6929486" cy="438048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90650"/>
          </a:xfrm>
        </p:spPr>
        <p:txBody>
          <a:bodyPr/>
          <a:lstStyle/>
          <a:p>
            <a:r>
              <a:rPr lang="el-GR" dirty="0"/>
              <a:t>Ελένη, </a:t>
            </a:r>
            <a:r>
              <a:rPr lang="el-GR" dirty="0" err="1"/>
              <a:t>Μαριλία</a:t>
            </a:r>
            <a:r>
              <a:rPr lang="el-GR" dirty="0"/>
              <a:t>, Ιωσηφίνα ,Μαρίνα, Δάφνη,  Χρυσούλα. </a:t>
            </a:r>
          </a:p>
        </p:txBody>
      </p:sp>
      <p:pic>
        <p:nvPicPr>
          <p:cNvPr id="1026" name="Picture 2" descr="C:\Users\USER\Desktop\xlarge_20230331102017_eycharisto_eychetiria_karta_sb1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1822450"/>
            <a:ext cx="6858048" cy="453550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Χαρτί">
  <a:themeElements>
    <a:clrScheme name="Αφθονί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Χαρτί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Χαρτί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254</TotalTime>
  <Words>138</Words>
  <Application>Microsoft Office PowerPoint</Application>
  <PresentationFormat>Προβολή στην οθόνη (4:3)</PresentationFormat>
  <Paragraphs>30</Paragraphs>
  <Slides>14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8" baseType="lpstr">
      <vt:lpstr>Calibri</vt:lpstr>
      <vt:lpstr>Constantia</vt:lpstr>
      <vt:lpstr>Wingdings 2</vt:lpstr>
      <vt:lpstr>Χαρτί</vt:lpstr>
      <vt:lpstr>  11ο ΔΗΜΟΤΙΚΟ ΣΧΟΛΕΙΟ ΗΛΙΟΥΠΟΛΗΣ </vt:lpstr>
      <vt:lpstr>Τυφλοί</vt:lpstr>
      <vt:lpstr>Αυτή η γραφή ονομάζεται Braill και βοηθάει τους τυφλούς να καταλάβουν τι γράφει αυτή η επιφάνεια.</vt:lpstr>
      <vt:lpstr>Παρουσίαση του PowerPoint</vt:lpstr>
      <vt:lpstr>Αυτή η επιφάνεια μας δείχνει το ελληνικό αλφάβητο που καταλαβαίνουν οι τυφλοί</vt:lpstr>
      <vt:lpstr>Το αλφάβητο  υπάρχει  και στην  αγγλική                γλώσσα</vt:lpstr>
      <vt:lpstr>Εδώ  είναι  ένα βιβλίο  για τους  τυφλούς</vt:lpstr>
      <vt:lpstr>Ειδικό μπαστουνάκι για τους τυφλούς</vt:lpstr>
      <vt:lpstr>Υπάρχουν  σηματάκια για πρόσβαση τέτοιων ατόμων σε ειδικούς  χώρους.</vt:lpstr>
      <vt:lpstr>Παιχνίδι για τυφλούς ανθρώπους</vt:lpstr>
      <vt:lpstr>Ειδικά σκυλιά  για ανθρώπους  που δεν βλέπουν</vt:lpstr>
      <vt:lpstr>Ειδικό  μηχάνημα που  δίνει οδηγίες στους τυφλούς  ανθρώπους</vt:lpstr>
      <vt:lpstr>Αυτά είναι τα ποιό σημαντικά πράγματα  για τους  τυφλούς                  </vt:lpstr>
      <vt:lpstr>Ελένη, Μαριλία, Ιωσηφίνα ,Μαρίνα, Δάφνη,  Χρυσούλα.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Τυφλοί</dc:title>
  <dc:creator>USER</dc:creator>
  <cp:lastModifiedBy>ΦΩΤΕΙΝΗ ΣΩΤΗΡΧΟΥ</cp:lastModifiedBy>
  <cp:revision>29</cp:revision>
  <dcterms:created xsi:type="dcterms:W3CDTF">2024-02-03T18:16:28Z</dcterms:created>
  <dcterms:modified xsi:type="dcterms:W3CDTF">2024-02-25T09:11:10Z</dcterms:modified>
</cp:coreProperties>
</file>