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2"/>
  </p:notesMasterIdLst>
  <p:handoutMasterIdLst>
    <p:handoutMasterId r:id="rId13"/>
  </p:handoutMasterIdLst>
  <p:sldIdLst>
    <p:sldId id="257" r:id="rId2"/>
    <p:sldId id="264" r:id="rId3"/>
    <p:sldId id="263" r:id="rId4"/>
    <p:sldId id="262" r:id="rId5"/>
    <p:sldId id="265" r:id="rId6"/>
    <p:sldId id="266" r:id="rId7"/>
    <p:sldId id="267" r:id="rId8"/>
    <p:sldId id="268" r:id="rId9"/>
    <p:sldId id="269" r:id="rId10"/>
    <p:sldId id="270" r:id="rId11"/>
  </p:sldIdLst>
  <p:sldSz cx="12192000" cy="6858000"/>
  <p:notesSz cx="6858000" cy="9144000"/>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7440" autoAdjust="0"/>
  </p:normalViewPr>
  <p:slideViewPr>
    <p:cSldViewPr snapToGrid="0">
      <p:cViewPr varScale="1">
        <p:scale>
          <a:sx n="107" d="100"/>
          <a:sy n="107" d="100"/>
        </p:scale>
        <p:origin x="-102" y="-15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648"/>
    </p:cViewPr>
  </p:sorter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Θέση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DD40BE5-F188-4B90-8D25-FBCE85B41EF8}" type="datetime1">
              <a:rPr lang="el-GR" smtClean="0"/>
              <a:t>29/5/2025</a:t>
            </a:fld>
            <a:endParaRPr lang="en-US" dirty="0"/>
          </a:p>
        </p:txBody>
      </p:sp>
      <p:sp>
        <p:nvSpPr>
          <p:cNvPr id="4" name="Θέση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Θέση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7ACF5E7-ACB0-497B-A8C6-F2E617B4631D}" type="slidenum">
              <a:rPr lang="en-US" smtClean="0"/>
              <a:t>‹#›</a:t>
            </a:fld>
            <a:endParaRPr lang="en-US"/>
          </a:p>
        </p:txBody>
      </p:sp>
    </p:spTree>
    <p:extLst>
      <p:ext uri="{BB962C8B-B14F-4D97-AF65-F5344CB8AC3E}">
        <p14:creationId xmlns:p14="http://schemas.microsoft.com/office/powerpoint/2010/main" val="193853396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87A8100-2D96-4CBC-9A09-B5A1A3AE53A6}" type="datetime1">
              <a:rPr lang="el-GR" smtClean="0"/>
              <a:t>29/5/2025</a:t>
            </a:fld>
            <a:endParaRPr lang="en-US"/>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l"/>
              <a:t>Κάντε κλικ για επεξεργασία των στυλ κειμένου του υποδείγματος</a:t>
            </a:r>
            <a:endParaRPr lang="en-US"/>
          </a:p>
          <a:p>
            <a:pPr lvl="1" rtl="0"/>
            <a:r>
              <a:rPr lang="el"/>
              <a:t>Δεύτερου επιπέδου</a:t>
            </a:r>
          </a:p>
          <a:p>
            <a:pPr lvl="2" rtl="0"/>
            <a:r>
              <a:rPr lang="el"/>
              <a:t>Τρίτου επιπέδου</a:t>
            </a:r>
          </a:p>
          <a:p>
            <a:pPr lvl="3" rtl="0"/>
            <a:r>
              <a:rPr lang="el"/>
              <a:t>Τέταρτου επιπέδου</a:t>
            </a:r>
          </a:p>
          <a:p>
            <a:pPr lvl="4" rtl="0"/>
            <a:r>
              <a:rPr lang="el"/>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7A705E3-E620-489D-9973-6221209A4B3B}" type="slidenum">
              <a:rPr lang="en-US" smtClean="0"/>
              <a:t>‹#›</a:t>
            </a:fld>
            <a:endParaRPr lang="en-US"/>
          </a:p>
        </p:txBody>
      </p:sp>
    </p:spTree>
    <p:extLst>
      <p:ext uri="{BB962C8B-B14F-4D97-AF65-F5344CB8AC3E}">
        <p14:creationId xmlns:p14="http://schemas.microsoft.com/office/powerpoint/2010/main" val="388958183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ημερομηνίας 3"/>
          <p:cNvSpPr>
            <a:spLocks noGrp="1"/>
          </p:cNvSpPr>
          <p:nvPr>
            <p:ph type="dt" idx="1"/>
          </p:nvPr>
        </p:nvSpPr>
        <p:spPr/>
        <p:txBody>
          <a:bodyPr/>
          <a:lstStyle/>
          <a:p>
            <a:pPr rtl="0"/>
            <a:fld id="{F87A8100-2D96-4CBC-9A09-B5A1A3AE53A6}" type="datetime1">
              <a:rPr lang="el-GR" smtClean="0"/>
              <a:t>29/5/2025</a:t>
            </a:fld>
            <a:endParaRPr lang="en-US"/>
          </a:p>
        </p:txBody>
      </p:sp>
      <p:sp>
        <p:nvSpPr>
          <p:cNvPr id="5" name="Θέση αριθμού διαφάνειας 4"/>
          <p:cNvSpPr>
            <a:spLocks noGrp="1"/>
          </p:cNvSpPr>
          <p:nvPr>
            <p:ph type="sldNum" sz="quarter" idx="5"/>
          </p:nvPr>
        </p:nvSpPr>
        <p:spPr/>
        <p:txBody>
          <a:bodyPr/>
          <a:lstStyle/>
          <a:p>
            <a:pPr rtl="0"/>
            <a:fld id="{37A705E3-E620-489D-9973-6221209A4B3B}" type="slidenum">
              <a:rPr lang="en-US" smtClean="0"/>
              <a:t>1</a:t>
            </a:fld>
            <a:endParaRPr lang="en-US"/>
          </a:p>
        </p:txBody>
      </p:sp>
    </p:spTree>
    <p:extLst>
      <p:ext uri="{BB962C8B-B14F-4D97-AF65-F5344CB8AC3E}">
        <p14:creationId xmlns:p14="http://schemas.microsoft.com/office/powerpoint/2010/main" val="3104640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ημερομηνίας 3"/>
          <p:cNvSpPr>
            <a:spLocks noGrp="1"/>
          </p:cNvSpPr>
          <p:nvPr>
            <p:ph type="dt" idx="1"/>
          </p:nvPr>
        </p:nvSpPr>
        <p:spPr/>
        <p:txBody>
          <a:bodyPr/>
          <a:lstStyle/>
          <a:p>
            <a:pPr rtl="0"/>
            <a:fld id="{F87A8100-2D96-4CBC-9A09-B5A1A3AE53A6}" type="datetime1">
              <a:rPr lang="el-GR" smtClean="0"/>
              <a:t>29/5/2025</a:t>
            </a:fld>
            <a:endParaRPr lang="en-US"/>
          </a:p>
        </p:txBody>
      </p:sp>
      <p:sp>
        <p:nvSpPr>
          <p:cNvPr id="5" name="Θέση αριθμού διαφάνειας 4"/>
          <p:cNvSpPr>
            <a:spLocks noGrp="1"/>
          </p:cNvSpPr>
          <p:nvPr>
            <p:ph type="sldNum" sz="quarter" idx="5"/>
          </p:nvPr>
        </p:nvSpPr>
        <p:spPr/>
        <p:txBody>
          <a:bodyPr/>
          <a:lstStyle/>
          <a:p>
            <a:pPr rtl="0"/>
            <a:fld id="{37A705E3-E620-489D-9973-6221209A4B3B}" type="slidenum">
              <a:rPr lang="en-US" smtClean="0"/>
              <a:t>2</a:t>
            </a:fld>
            <a:endParaRPr lang="en-US"/>
          </a:p>
        </p:txBody>
      </p:sp>
    </p:spTree>
    <p:extLst>
      <p:ext uri="{BB962C8B-B14F-4D97-AF65-F5344CB8AC3E}">
        <p14:creationId xmlns:p14="http://schemas.microsoft.com/office/powerpoint/2010/main" val="2526127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ημερομηνίας 3"/>
          <p:cNvSpPr>
            <a:spLocks noGrp="1"/>
          </p:cNvSpPr>
          <p:nvPr>
            <p:ph type="dt" idx="1"/>
          </p:nvPr>
        </p:nvSpPr>
        <p:spPr/>
        <p:txBody>
          <a:bodyPr/>
          <a:lstStyle/>
          <a:p>
            <a:pPr rtl="0"/>
            <a:fld id="{F87A8100-2D96-4CBC-9A09-B5A1A3AE53A6}" type="datetime1">
              <a:rPr lang="el-GR" smtClean="0"/>
              <a:t>29/5/2025</a:t>
            </a:fld>
            <a:endParaRPr lang="en-US"/>
          </a:p>
        </p:txBody>
      </p:sp>
      <p:sp>
        <p:nvSpPr>
          <p:cNvPr id="5" name="Θέση αριθμού διαφάνειας 4"/>
          <p:cNvSpPr>
            <a:spLocks noGrp="1"/>
          </p:cNvSpPr>
          <p:nvPr>
            <p:ph type="sldNum" sz="quarter" idx="5"/>
          </p:nvPr>
        </p:nvSpPr>
        <p:spPr/>
        <p:txBody>
          <a:bodyPr/>
          <a:lstStyle/>
          <a:p>
            <a:pPr rtl="0"/>
            <a:fld id="{37A705E3-E620-489D-9973-6221209A4B3B}" type="slidenum">
              <a:rPr lang="en-US" smtClean="0"/>
              <a:t>3</a:t>
            </a:fld>
            <a:endParaRPr lang="en-US"/>
          </a:p>
        </p:txBody>
      </p:sp>
    </p:spTree>
    <p:extLst>
      <p:ext uri="{BB962C8B-B14F-4D97-AF65-F5344CB8AC3E}">
        <p14:creationId xmlns:p14="http://schemas.microsoft.com/office/powerpoint/2010/main" val="3339356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ημερομηνίας 3"/>
          <p:cNvSpPr>
            <a:spLocks noGrp="1"/>
          </p:cNvSpPr>
          <p:nvPr>
            <p:ph type="dt" idx="1"/>
          </p:nvPr>
        </p:nvSpPr>
        <p:spPr/>
        <p:txBody>
          <a:bodyPr/>
          <a:lstStyle/>
          <a:p>
            <a:pPr rtl="0"/>
            <a:fld id="{F87A8100-2D96-4CBC-9A09-B5A1A3AE53A6}" type="datetime1">
              <a:rPr lang="el-GR" smtClean="0"/>
              <a:t>29/5/2025</a:t>
            </a:fld>
            <a:endParaRPr lang="en-US"/>
          </a:p>
        </p:txBody>
      </p:sp>
      <p:sp>
        <p:nvSpPr>
          <p:cNvPr id="5" name="Θέση αριθμού διαφάνειας 4"/>
          <p:cNvSpPr>
            <a:spLocks noGrp="1"/>
          </p:cNvSpPr>
          <p:nvPr>
            <p:ph type="sldNum" sz="quarter" idx="5"/>
          </p:nvPr>
        </p:nvSpPr>
        <p:spPr/>
        <p:txBody>
          <a:bodyPr/>
          <a:lstStyle/>
          <a:p>
            <a:pPr rtl="0"/>
            <a:fld id="{37A705E3-E620-489D-9973-6221209A4B3B}" type="slidenum">
              <a:rPr lang="en-US" smtClean="0"/>
              <a:t>4</a:t>
            </a:fld>
            <a:endParaRPr lang="en-US"/>
          </a:p>
        </p:txBody>
      </p:sp>
    </p:spTree>
    <p:extLst>
      <p:ext uri="{BB962C8B-B14F-4D97-AF65-F5344CB8AC3E}">
        <p14:creationId xmlns:p14="http://schemas.microsoft.com/office/powerpoint/2010/main" val="922416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ημερομηνίας 3"/>
          <p:cNvSpPr>
            <a:spLocks noGrp="1"/>
          </p:cNvSpPr>
          <p:nvPr>
            <p:ph type="dt" idx="1"/>
          </p:nvPr>
        </p:nvSpPr>
        <p:spPr/>
        <p:txBody>
          <a:bodyPr/>
          <a:lstStyle/>
          <a:p>
            <a:pPr rtl="0"/>
            <a:fld id="{F87A8100-2D96-4CBC-9A09-B5A1A3AE53A6}" type="datetime1">
              <a:rPr lang="el-GR" smtClean="0"/>
              <a:t>29/5/2025</a:t>
            </a:fld>
            <a:endParaRPr lang="en-US"/>
          </a:p>
        </p:txBody>
      </p:sp>
      <p:sp>
        <p:nvSpPr>
          <p:cNvPr id="5" name="Θέση αριθμού διαφάνειας 4"/>
          <p:cNvSpPr>
            <a:spLocks noGrp="1"/>
          </p:cNvSpPr>
          <p:nvPr>
            <p:ph type="sldNum" sz="quarter" idx="5"/>
          </p:nvPr>
        </p:nvSpPr>
        <p:spPr/>
        <p:txBody>
          <a:bodyPr/>
          <a:lstStyle/>
          <a:p>
            <a:pPr rtl="0"/>
            <a:fld id="{37A705E3-E620-489D-9973-6221209A4B3B}" type="slidenum">
              <a:rPr lang="en-US" smtClean="0"/>
              <a:t>5</a:t>
            </a:fld>
            <a:endParaRPr lang="en-US"/>
          </a:p>
        </p:txBody>
      </p:sp>
    </p:spTree>
    <p:extLst>
      <p:ext uri="{BB962C8B-B14F-4D97-AF65-F5344CB8AC3E}">
        <p14:creationId xmlns:p14="http://schemas.microsoft.com/office/powerpoint/2010/main" val="2330235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ημερομηνίας 3"/>
          <p:cNvSpPr>
            <a:spLocks noGrp="1"/>
          </p:cNvSpPr>
          <p:nvPr>
            <p:ph type="dt" idx="1"/>
          </p:nvPr>
        </p:nvSpPr>
        <p:spPr/>
        <p:txBody>
          <a:bodyPr/>
          <a:lstStyle/>
          <a:p>
            <a:pPr rtl="0"/>
            <a:fld id="{F87A8100-2D96-4CBC-9A09-B5A1A3AE53A6}" type="datetime1">
              <a:rPr lang="el-GR" smtClean="0"/>
              <a:t>29/5/2025</a:t>
            </a:fld>
            <a:endParaRPr lang="en-US"/>
          </a:p>
        </p:txBody>
      </p:sp>
      <p:sp>
        <p:nvSpPr>
          <p:cNvPr id="5" name="Θέση αριθμού διαφάνειας 4"/>
          <p:cNvSpPr>
            <a:spLocks noGrp="1"/>
          </p:cNvSpPr>
          <p:nvPr>
            <p:ph type="sldNum" sz="quarter" idx="5"/>
          </p:nvPr>
        </p:nvSpPr>
        <p:spPr/>
        <p:txBody>
          <a:bodyPr/>
          <a:lstStyle/>
          <a:p>
            <a:pPr rtl="0"/>
            <a:fld id="{37A705E3-E620-489D-9973-6221209A4B3B}" type="slidenum">
              <a:rPr lang="en-US" smtClean="0"/>
              <a:t>6</a:t>
            </a:fld>
            <a:endParaRPr lang="en-US"/>
          </a:p>
        </p:txBody>
      </p:sp>
    </p:spTree>
    <p:extLst>
      <p:ext uri="{BB962C8B-B14F-4D97-AF65-F5344CB8AC3E}">
        <p14:creationId xmlns:p14="http://schemas.microsoft.com/office/powerpoint/2010/main" val="2930785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a:xfrm>
            <a:off x="11856308" y="5460142"/>
            <a:ext cx="5486400" cy="3600450"/>
          </a:xfrm>
        </p:spPr>
        <p:txBody>
          <a:bodyPr/>
          <a:lstStyle/>
          <a:p>
            <a:endParaRPr lang="el-GR"/>
          </a:p>
        </p:txBody>
      </p:sp>
      <p:sp>
        <p:nvSpPr>
          <p:cNvPr id="4" name="Θέση ημερομηνίας 3"/>
          <p:cNvSpPr>
            <a:spLocks noGrp="1"/>
          </p:cNvSpPr>
          <p:nvPr>
            <p:ph type="dt" idx="1"/>
          </p:nvPr>
        </p:nvSpPr>
        <p:spPr/>
        <p:txBody>
          <a:bodyPr/>
          <a:lstStyle/>
          <a:p>
            <a:pPr rtl="0"/>
            <a:fld id="{F87A8100-2D96-4CBC-9A09-B5A1A3AE53A6}" type="datetime1">
              <a:rPr lang="el-GR" smtClean="0"/>
              <a:t>29/5/2025</a:t>
            </a:fld>
            <a:endParaRPr lang="en-US"/>
          </a:p>
        </p:txBody>
      </p:sp>
      <p:sp>
        <p:nvSpPr>
          <p:cNvPr id="5" name="Θέση αριθμού διαφάνειας 4"/>
          <p:cNvSpPr>
            <a:spLocks noGrp="1"/>
          </p:cNvSpPr>
          <p:nvPr>
            <p:ph type="sldNum" sz="quarter" idx="5"/>
          </p:nvPr>
        </p:nvSpPr>
        <p:spPr/>
        <p:txBody>
          <a:bodyPr/>
          <a:lstStyle/>
          <a:p>
            <a:pPr rtl="0"/>
            <a:fld id="{37A705E3-E620-489D-9973-6221209A4B3B}" type="slidenum">
              <a:rPr lang="en-US" smtClean="0"/>
              <a:t>7</a:t>
            </a:fld>
            <a:endParaRPr lang="en-US"/>
          </a:p>
        </p:txBody>
      </p:sp>
    </p:spTree>
    <p:extLst>
      <p:ext uri="{BB962C8B-B14F-4D97-AF65-F5344CB8AC3E}">
        <p14:creationId xmlns:p14="http://schemas.microsoft.com/office/powerpoint/2010/main" val="485435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ημερομηνίας 3"/>
          <p:cNvSpPr>
            <a:spLocks noGrp="1"/>
          </p:cNvSpPr>
          <p:nvPr>
            <p:ph type="dt" idx="1"/>
          </p:nvPr>
        </p:nvSpPr>
        <p:spPr/>
        <p:txBody>
          <a:bodyPr/>
          <a:lstStyle/>
          <a:p>
            <a:pPr rtl="0"/>
            <a:fld id="{F87A8100-2D96-4CBC-9A09-B5A1A3AE53A6}" type="datetime1">
              <a:rPr lang="el-GR" smtClean="0"/>
              <a:t>29/5/2025</a:t>
            </a:fld>
            <a:endParaRPr lang="en-US"/>
          </a:p>
        </p:txBody>
      </p:sp>
      <p:sp>
        <p:nvSpPr>
          <p:cNvPr id="5" name="Θέση αριθμού διαφάνειας 4"/>
          <p:cNvSpPr>
            <a:spLocks noGrp="1"/>
          </p:cNvSpPr>
          <p:nvPr>
            <p:ph type="sldNum" sz="quarter" idx="5"/>
          </p:nvPr>
        </p:nvSpPr>
        <p:spPr/>
        <p:txBody>
          <a:bodyPr/>
          <a:lstStyle/>
          <a:p>
            <a:pPr rtl="0"/>
            <a:fld id="{37A705E3-E620-489D-9973-6221209A4B3B}" type="slidenum">
              <a:rPr lang="en-US" smtClean="0"/>
              <a:t>8</a:t>
            </a:fld>
            <a:endParaRPr lang="en-US"/>
          </a:p>
        </p:txBody>
      </p:sp>
    </p:spTree>
    <p:extLst>
      <p:ext uri="{BB962C8B-B14F-4D97-AF65-F5344CB8AC3E}">
        <p14:creationId xmlns:p14="http://schemas.microsoft.com/office/powerpoint/2010/main" val="2846213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xmlns=""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Tahoma" panose="020B0604030504040204" pitchFamily="34" charset="0"/>
              <a:ea typeface="Tahoma" panose="020B0604030504040204" pitchFamily="34" charset="0"/>
              <a:cs typeface="Tahoma" panose="020B0604030504040204" pitchFamily="34" charset="0"/>
            </a:endParaRPr>
          </a:p>
        </p:txBody>
      </p:sp>
      <p:sp useBgFill="1">
        <p:nvSpPr>
          <p:cNvPr id="10" name="Ορθογώνιο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Ορθογώνιο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Ορθογώνιο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Ομάδα 6">
            <a:extLst>
              <a:ext uri="{FF2B5EF4-FFF2-40B4-BE49-F238E27FC236}">
                <a16:creationId xmlns:a16="http://schemas.microsoft.com/office/drawing/2014/main" xmlns="" id="{E26428D7-C6F3-473D-A360-A3F5C3E8728C}"/>
              </a:ext>
            </a:extLst>
          </p:cNvPr>
          <p:cNvGrpSpPr/>
          <p:nvPr/>
        </p:nvGrpSpPr>
        <p:grpSpPr>
          <a:xfrm>
            <a:off x="5250180" y="1267730"/>
            <a:ext cx="1691640" cy="615934"/>
            <a:chOff x="5250180" y="1267730"/>
            <a:chExt cx="1691640" cy="615934"/>
          </a:xfrm>
        </p:grpSpPr>
        <p:cxnSp>
          <p:nvCxnSpPr>
            <p:cNvPr id="17" name="Ευθεία γραμμή σύνδεσης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Ευθεία γραμμή σύνδεσης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Ευθεία γραμμή σύνδεσης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Τίτλος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000" b="0" kern="1200" cap="all" spc="-100" baseline="0" dirty="0">
                <a:solidFill>
                  <a:schemeClr val="tx1">
                    <a:lumMod val="85000"/>
                    <a:lumOff val="15000"/>
                  </a:schemeClr>
                </a:solidFill>
                <a:effectLst/>
                <a:latin typeface="Tahoma" panose="020B0604030504040204" pitchFamily="34" charset="0"/>
                <a:ea typeface="Tahoma" panose="020B0604030504040204" pitchFamily="34" charset="0"/>
                <a:cs typeface="Tahoma" panose="020B0604030504040204" pitchFamily="34" charset="0"/>
              </a:defRPr>
            </a:lvl1pPr>
          </a:lstStyle>
          <a:p>
            <a:pPr rtl="0"/>
            <a:r>
              <a:rPr lang="el-GR"/>
              <a:t>Κάντε κλικ για να επεξεργαστείτε τον τίτλο υποδείγματος</a:t>
            </a:r>
            <a:endParaRPr lang="en-US" dirty="0"/>
          </a:p>
        </p:txBody>
      </p:sp>
      <p:sp>
        <p:nvSpPr>
          <p:cNvPr id="3" name="Υπότιτλος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l-GR"/>
              <a:t>Κάντε κλικ για να επεξεργαστείτε τον υπότιτλο του υποδείγματος</a:t>
            </a:r>
            <a:endParaRPr lang="en-US" dirty="0"/>
          </a:p>
        </p:txBody>
      </p:sp>
      <p:sp>
        <p:nvSpPr>
          <p:cNvPr id="20" name="Θέση ημερομηνίας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fld id="{C71C264D-C0A2-4845-B03C-DEB4FF68BDB8}" type="datetime1">
              <a:rPr lang="el-GR" smtClean="0"/>
              <a:t>29/5/2025</a:t>
            </a:fld>
            <a:endParaRPr lang="en-US" dirty="0"/>
          </a:p>
        </p:txBody>
      </p:sp>
      <p:sp>
        <p:nvSpPr>
          <p:cNvPr id="21" name="Σύμβολο κράτησης θέσης υποσέλιδου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22" name="Σύμβολο κράτησης θέσης αριθμού διαφάνειας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pPr rtl="0"/>
            <a:r>
              <a:rPr lang="el-GR"/>
              <a:t>Κάντε κλικ για να επεξεργαστείτε τον τίτλο υποδείγματος</a:t>
            </a:r>
            <a:endParaRPr lang="en-US" dirty="0"/>
          </a:p>
        </p:txBody>
      </p:sp>
      <p:sp>
        <p:nvSpPr>
          <p:cNvPr id="3" name="Θέση περιεχομένου 2"/>
          <p:cNvSpPr>
            <a:spLocks noGrp="1"/>
          </p:cNvSpPr>
          <p:nvPr>
            <p:ph idx="1"/>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ημερομηνίας 3"/>
          <p:cNvSpPr>
            <a:spLocks noGrp="1"/>
          </p:cNvSpPr>
          <p:nvPr>
            <p:ph type="dt" sz="half" idx="10"/>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5D179434-7293-40E0-98A7-69F3C10321FD}" type="datetime1">
              <a:rPr lang="el-GR" smtClean="0"/>
              <a:t>29/5/2025</a:t>
            </a:fld>
            <a:endParaRPr lang="en-US"/>
          </a:p>
        </p:txBody>
      </p:sp>
      <p:sp>
        <p:nvSpPr>
          <p:cNvPr id="5" name="Θέση υποσέλιδου 4"/>
          <p:cNvSpPr>
            <a:spLocks noGrp="1"/>
          </p:cNvSpPr>
          <p:nvPr>
            <p:ph type="ftr" sz="quarter" idx="11"/>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Θέση αριθμού διαφάνειας 5"/>
          <p:cNvSpPr>
            <a:spLocks noGrp="1"/>
          </p:cNvSpPr>
          <p:nvPr>
            <p:ph type="sldNum" sz="quarter" idx="12"/>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15" name="Ορθογώνιο 14">
            <a:extLst>
              <a:ext uri="{FF2B5EF4-FFF2-40B4-BE49-F238E27FC236}">
                <a16:creationId xmlns:a16="http://schemas.microsoft.com/office/drawing/2014/main" xmlns=""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Tahoma" panose="020B0604030504040204" pitchFamily="34" charset="0"/>
              <a:ea typeface="Tahoma" panose="020B0604030504040204" pitchFamily="34" charset="0"/>
              <a:cs typeface="Tahoma" panose="020B0604030504040204" pitchFamily="34" charset="0"/>
            </a:endParaRPr>
          </a:p>
        </p:txBody>
      </p:sp>
      <p:sp useBgFill="1">
        <p:nvSpPr>
          <p:cNvPr id="23" name="Ορθογώνιο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Ορθογώνιο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Ορθογώνιο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Τίτλος 1"/>
          <p:cNvSpPr>
            <a:spLocks noGrp="1"/>
          </p:cNvSpPr>
          <p:nvPr>
            <p:ph type="title"/>
          </p:nvPr>
        </p:nvSpPr>
        <p:spPr>
          <a:xfrm>
            <a:off x="1629156" y="2275165"/>
            <a:ext cx="8933688" cy="2406895"/>
          </a:xfrm>
        </p:spPr>
        <p:txBody>
          <a:bodyPr rtlCol="0" anchor="ctr">
            <a:noAutofit/>
          </a:bodyPr>
          <a:lstStyle>
            <a:lvl1pPr algn="ctr">
              <a:lnSpc>
                <a:spcPct val="83000"/>
              </a:lnSpc>
              <a:defRPr lang="en-US" sz="6000" kern="1200" cap="all" spc="-100" baseline="0" dirty="0">
                <a:solidFill>
                  <a:schemeClr val="tx1">
                    <a:lumMod val="85000"/>
                    <a:lumOff val="15000"/>
                  </a:schemeClr>
                </a:solidFill>
                <a:effectLst/>
                <a:latin typeface="Tahoma" panose="020B0604030504040204" pitchFamily="34" charset="0"/>
                <a:ea typeface="Tahoma" panose="020B0604030504040204" pitchFamily="34" charset="0"/>
                <a:cs typeface="Tahoma" panose="020B0604030504040204" pitchFamily="34" charset="0"/>
              </a:defRPr>
            </a:lvl1pPr>
          </a:lstStyle>
          <a:p>
            <a:pPr rtl="0"/>
            <a:r>
              <a:rPr lang="el-GR"/>
              <a:t>Κάντε κλικ για να επεξεργαστείτε τον τίτλο υποδείγματος</a:t>
            </a:r>
            <a:endParaRPr lang="en-US" dirty="0"/>
          </a:p>
        </p:txBody>
      </p:sp>
      <p:grpSp>
        <p:nvGrpSpPr>
          <p:cNvPr id="16" name="Ομάδα 15">
            <a:extLst>
              <a:ext uri="{FF2B5EF4-FFF2-40B4-BE49-F238E27FC236}">
                <a16:creationId xmlns:a16="http://schemas.microsoft.com/office/drawing/2014/main" xmlns="" id="{1683EB04-C23E-490C-A1A6-030CF79D23C8}"/>
              </a:ext>
            </a:extLst>
          </p:cNvPr>
          <p:cNvGrpSpPr/>
          <p:nvPr/>
        </p:nvGrpSpPr>
        <p:grpSpPr>
          <a:xfrm>
            <a:off x="5250180" y="1267730"/>
            <a:ext cx="1691640" cy="615934"/>
            <a:chOff x="5250180" y="1267730"/>
            <a:chExt cx="1691640" cy="615934"/>
          </a:xfrm>
        </p:grpSpPr>
        <p:cxnSp>
          <p:nvCxnSpPr>
            <p:cNvPr id="17" name="Ευθεία γραμμή σύνδεσης 16">
              <a:extLst>
                <a:ext uri="{FF2B5EF4-FFF2-40B4-BE49-F238E27FC236}">
                  <a16:creationId xmlns:a16="http://schemas.microsoft.com/office/drawing/2014/main" xmlns=""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Ευθεία γραμμή σύνδεσης 17">
              <a:extLst>
                <a:ext uri="{FF2B5EF4-FFF2-40B4-BE49-F238E27FC236}">
                  <a16:creationId xmlns:a16="http://schemas.microsoft.com/office/drawing/2014/main" xmlns=""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Ευθεία γραμμή σύνδεσης 18">
              <a:extLst>
                <a:ext uri="{FF2B5EF4-FFF2-40B4-BE49-F238E27FC236}">
                  <a16:creationId xmlns:a16="http://schemas.microsoft.com/office/drawing/2014/main" xmlns=""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Θέση κειμένου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latin typeface="Tahoma" panose="020B0604030504040204" pitchFamily="34" charset="0"/>
                <a:ea typeface="Tahoma" panose="020B0604030504040204" pitchFamily="34" charset="0"/>
                <a:cs typeface="Tahoma" panose="020B0604030504040204" pitchFamily="34" charset="0"/>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l-GR"/>
              <a:t>Στυλ κειμένου υποδείγματος</a:t>
            </a:r>
          </a:p>
        </p:txBody>
      </p:sp>
      <p:sp>
        <p:nvSpPr>
          <p:cNvPr id="4" name="Θέση ημερομηνίας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fld id="{659D29F7-5CBA-4408-9DA4-0BE9487C52BA}" type="datetime1">
              <a:rPr lang="el-GR" smtClean="0"/>
              <a:t>29/5/2025</a:t>
            </a:fld>
            <a:endParaRPr dirty="0"/>
          </a:p>
        </p:txBody>
      </p:sp>
      <p:sp>
        <p:nvSpPr>
          <p:cNvPr id="5" name="Θέση υποσέλιδου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6" name="Θέση αριθμού διαφάνειας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Τίτλος 7"/>
          <p:cNvSpPr>
            <a:spLocks noGrp="1"/>
          </p:cNvSpPr>
          <p:nvPr>
            <p:ph type="title"/>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pPr rtl="0"/>
            <a:r>
              <a:rPr lang="el-GR"/>
              <a:t>Κάντε κλικ για να επεξεργαστείτε τον τίτλο υποδείγματος</a:t>
            </a:r>
            <a:endParaRPr lang="en-US" dirty="0"/>
          </a:p>
        </p:txBody>
      </p:sp>
      <p:sp>
        <p:nvSpPr>
          <p:cNvPr id="3" name="Θέση περιεχομένου 2"/>
          <p:cNvSpPr>
            <a:spLocks noGrp="1"/>
          </p:cNvSpPr>
          <p:nvPr>
            <p:ph sz="half" idx="1"/>
          </p:nvPr>
        </p:nvSpPr>
        <p:spPr>
          <a:xfrm>
            <a:off x="1066800" y="2103120"/>
            <a:ext cx="4663440" cy="3749040"/>
          </a:xfrm>
        </p:spPr>
        <p:txBody>
          <a:bodyPr rtlCol="0"/>
          <a:lstStyle>
            <a:lvl1pPr>
              <a:defRPr sz="1800">
                <a:latin typeface="Tahoma" panose="020B0604030504040204" pitchFamily="34" charset="0"/>
                <a:ea typeface="Tahoma" panose="020B0604030504040204" pitchFamily="34" charset="0"/>
                <a:cs typeface="Tahoma" panose="020B0604030504040204" pitchFamily="34" charset="0"/>
              </a:defRPr>
            </a:lvl1pPr>
            <a:lvl2pPr>
              <a:defRPr sz="1600">
                <a:latin typeface="Tahoma" panose="020B0604030504040204" pitchFamily="34" charset="0"/>
                <a:ea typeface="Tahoma" panose="020B0604030504040204" pitchFamily="34" charset="0"/>
                <a:cs typeface="Tahoma" panose="020B0604030504040204" pitchFamily="34" charset="0"/>
              </a:defRPr>
            </a:lvl2pPr>
            <a:lvl3pPr>
              <a:defRPr sz="14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vl6pPr>
              <a:defRPr sz="1400"/>
            </a:lvl6pPr>
            <a:lvl7pPr>
              <a:defRPr sz="1400"/>
            </a:lvl7pPr>
            <a:lvl8pPr>
              <a:defRPr sz="1400"/>
            </a:lvl8pPr>
            <a:lvl9pPr>
              <a:defRPr sz="1400"/>
            </a:lvl9p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περιεχομένου 3"/>
          <p:cNvSpPr>
            <a:spLocks noGrp="1"/>
          </p:cNvSpPr>
          <p:nvPr>
            <p:ph sz="half" idx="2"/>
          </p:nvPr>
        </p:nvSpPr>
        <p:spPr>
          <a:xfrm>
            <a:off x="6461760" y="2103120"/>
            <a:ext cx="4663440" cy="3749040"/>
          </a:xfrm>
        </p:spPr>
        <p:txBody>
          <a:bodyPr rtlCol="0"/>
          <a:lstStyle>
            <a:lvl1pPr>
              <a:defRPr sz="1800">
                <a:latin typeface="Tahoma" panose="020B0604030504040204" pitchFamily="34" charset="0"/>
                <a:ea typeface="Tahoma" panose="020B0604030504040204" pitchFamily="34" charset="0"/>
                <a:cs typeface="Tahoma" panose="020B0604030504040204" pitchFamily="34" charset="0"/>
              </a:defRPr>
            </a:lvl1pPr>
            <a:lvl2pPr>
              <a:defRPr sz="1600">
                <a:latin typeface="Tahoma" panose="020B0604030504040204" pitchFamily="34" charset="0"/>
                <a:ea typeface="Tahoma" panose="020B0604030504040204" pitchFamily="34" charset="0"/>
                <a:cs typeface="Tahoma" panose="020B0604030504040204" pitchFamily="34" charset="0"/>
              </a:defRPr>
            </a:lvl2pPr>
            <a:lvl3pPr>
              <a:defRPr sz="14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vl6pPr>
              <a:defRPr sz="1400"/>
            </a:lvl6pPr>
            <a:lvl7pPr>
              <a:defRPr sz="1400"/>
            </a:lvl7pPr>
            <a:lvl8pPr>
              <a:defRPr sz="1400"/>
            </a:lvl8pPr>
            <a:lvl9pPr>
              <a:defRPr sz="1400"/>
            </a:lvl9p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5" name="Θέση ημερομηνίας 4"/>
          <p:cNvSpPr>
            <a:spLocks noGrp="1"/>
          </p:cNvSpPr>
          <p:nvPr>
            <p:ph type="dt" sz="half" idx="10"/>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020C962E-969A-49B6-9474-121940DF033D}" type="datetime1">
              <a:rPr lang="el-GR" smtClean="0"/>
              <a:t>29/5/2025</a:t>
            </a:fld>
            <a:endParaRPr lang="en-US"/>
          </a:p>
        </p:txBody>
      </p:sp>
      <p:sp>
        <p:nvSpPr>
          <p:cNvPr id="6" name="Θέση υποσέλιδου 5"/>
          <p:cNvSpPr>
            <a:spLocks noGrp="1"/>
          </p:cNvSpPr>
          <p:nvPr>
            <p:ph type="ftr" sz="quarter" idx="11"/>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7" name="Θέση αριθμού διαφάνειας 6"/>
          <p:cNvSpPr>
            <a:spLocks noGrp="1"/>
          </p:cNvSpPr>
          <p:nvPr>
            <p:ph type="sldNum" sz="quarter" idx="12"/>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pPr rtl="0"/>
            <a:r>
              <a:rPr lang="el-GR"/>
              <a:t>Κάντε κλικ για να επεξεργαστείτε τον τίτλο υποδείγματος</a:t>
            </a:r>
            <a:endParaRPr lang="en-US" dirty="0"/>
          </a:p>
        </p:txBody>
      </p:sp>
      <p:sp>
        <p:nvSpPr>
          <p:cNvPr id="3" name="Θέση κειμένου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a:t>Στυλ κειμένου υποδείγματος</a:t>
            </a:r>
          </a:p>
        </p:txBody>
      </p:sp>
      <p:sp>
        <p:nvSpPr>
          <p:cNvPr id="4" name="Θέση περιεχομένου 3"/>
          <p:cNvSpPr>
            <a:spLocks noGrp="1"/>
          </p:cNvSpPr>
          <p:nvPr>
            <p:ph sz="half" idx="2"/>
          </p:nvPr>
        </p:nvSpPr>
        <p:spPr>
          <a:xfrm>
            <a:off x="1069848" y="2792472"/>
            <a:ext cx="4663440" cy="3163825"/>
          </a:xfrm>
        </p:spPr>
        <p:txBody>
          <a:bodyPr rtlCol="0"/>
          <a:lstStyle>
            <a:lvl1pPr>
              <a:defRPr sz="1800">
                <a:latin typeface="Tahoma" panose="020B0604030504040204" pitchFamily="34" charset="0"/>
                <a:ea typeface="Tahoma" panose="020B0604030504040204" pitchFamily="34" charset="0"/>
                <a:cs typeface="Tahoma" panose="020B0604030504040204" pitchFamily="34" charset="0"/>
              </a:defRPr>
            </a:lvl1pPr>
            <a:lvl2pPr>
              <a:defRPr sz="1600">
                <a:latin typeface="Tahoma" panose="020B0604030504040204" pitchFamily="34" charset="0"/>
                <a:ea typeface="Tahoma" panose="020B0604030504040204" pitchFamily="34" charset="0"/>
                <a:cs typeface="Tahoma" panose="020B0604030504040204" pitchFamily="34" charset="0"/>
              </a:defRPr>
            </a:lvl2pPr>
            <a:lvl3pPr>
              <a:defRPr sz="14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vl6pPr>
              <a:defRPr sz="1400"/>
            </a:lvl6pPr>
            <a:lvl7pPr>
              <a:defRPr sz="1400"/>
            </a:lvl7pPr>
            <a:lvl8pPr>
              <a:defRPr sz="1400"/>
            </a:lvl8pPr>
            <a:lvl9pPr>
              <a:defRPr sz="1400"/>
            </a:lvl9p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l"/>
          </a:p>
        </p:txBody>
      </p:sp>
      <p:sp>
        <p:nvSpPr>
          <p:cNvPr id="5" name="Θέση κειμένου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a:t>Στυλ κειμένου υποδείγματος</a:t>
            </a:r>
          </a:p>
        </p:txBody>
      </p:sp>
      <p:sp>
        <p:nvSpPr>
          <p:cNvPr id="6" name="Θέση περιεχομένου 5"/>
          <p:cNvSpPr>
            <a:spLocks noGrp="1"/>
          </p:cNvSpPr>
          <p:nvPr>
            <p:ph sz="quarter" idx="4"/>
          </p:nvPr>
        </p:nvSpPr>
        <p:spPr>
          <a:xfrm>
            <a:off x="6458712" y="2792471"/>
            <a:ext cx="4663440" cy="3164509"/>
          </a:xfrm>
        </p:spPr>
        <p:txBody>
          <a:bodyPr rtlCol="0"/>
          <a:lstStyle>
            <a:lvl1pPr>
              <a:defRPr sz="1800">
                <a:latin typeface="Tahoma" panose="020B0604030504040204" pitchFamily="34" charset="0"/>
                <a:ea typeface="Tahoma" panose="020B0604030504040204" pitchFamily="34" charset="0"/>
                <a:cs typeface="Tahoma" panose="020B0604030504040204" pitchFamily="34" charset="0"/>
              </a:defRPr>
            </a:lvl1pPr>
            <a:lvl2pPr>
              <a:defRPr sz="1600">
                <a:latin typeface="Tahoma" panose="020B0604030504040204" pitchFamily="34" charset="0"/>
                <a:ea typeface="Tahoma" panose="020B0604030504040204" pitchFamily="34" charset="0"/>
                <a:cs typeface="Tahoma" panose="020B0604030504040204" pitchFamily="34" charset="0"/>
              </a:defRPr>
            </a:lvl2pPr>
            <a:lvl3pPr>
              <a:defRPr sz="14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vl6pPr>
              <a:defRPr sz="1400"/>
            </a:lvl6pPr>
            <a:lvl7pPr>
              <a:defRPr sz="1400"/>
            </a:lvl7pPr>
            <a:lvl8pPr>
              <a:defRPr sz="1400"/>
            </a:lvl8pPr>
            <a:lvl9pPr>
              <a:defRPr sz="1400"/>
            </a:lvl9p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l"/>
          </a:p>
        </p:txBody>
      </p:sp>
      <p:sp>
        <p:nvSpPr>
          <p:cNvPr id="7" name="Θέση ημερομηνίας 6"/>
          <p:cNvSpPr>
            <a:spLocks noGrp="1"/>
          </p:cNvSpPr>
          <p:nvPr>
            <p:ph type="dt" sz="half" idx="10"/>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EC5CC67F-1D3F-482B-B40D-B9513136EE0E}" type="datetime1">
              <a:rPr lang="el-GR" smtClean="0"/>
              <a:t>29/5/2025</a:t>
            </a:fld>
            <a:endParaRPr lang="en-US"/>
          </a:p>
        </p:txBody>
      </p:sp>
      <p:sp>
        <p:nvSpPr>
          <p:cNvPr id="8" name="Θέση υποσέλιδου 7"/>
          <p:cNvSpPr>
            <a:spLocks noGrp="1"/>
          </p:cNvSpPr>
          <p:nvPr>
            <p:ph type="ftr" sz="quarter" idx="11"/>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9" name="Θέση αριθμού διαφάνειας 8"/>
          <p:cNvSpPr>
            <a:spLocks noGrp="1"/>
          </p:cNvSpPr>
          <p:nvPr>
            <p:ph type="sldNum" sz="quarter" idx="12"/>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pPr rtl="0"/>
            <a:r>
              <a:rPr lang="el-GR"/>
              <a:t>Κάντε κλικ για να επεξεργαστείτε τον τίτλο υποδείγματος</a:t>
            </a:r>
            <a:endParaRPr lang="en-US" dirty="0"/>
          </a:p>
        </p:txBody>
      </p:sp>
      <p:sp>
        <p:nvSpPr>
          <p:cNvPr id="3" name="Θέση ημερομηνίας 2"/>
          <p:cNvSpPr>
            <a:spLocks noGrp="1"/>
          </p:cNvSpPr>
          <p:nvPr>
            <p:ph type="dt" sz="half" idx="10"/>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02F16B12-7CBF-4CDF-89FA-F8A36048EF63}" type="datetime1">
              <a:rPr lang="el-GR" smtClean="0"/>
              <a:t>29/5/2025</a:t>
            </a:fld>
            <a:endParaRPr lang="en-US"/>
          </a:p>
        </p:txBody>
      </p:sp>
      <p:sp>
        <p:nvSpPr>
          <p:cNvPr id="4" name="Θέση υποσέλιδου 3"/>
          <p:cNvSpPr>
            <a:spLocks noGrp="1"/>
          </p:cNvSpPr>
          <p:nvPr>
            <p:ph type="ftr" sz="quarter" idx="11"/>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5" name="Θέση αριθμού διαφάνειας 4"/>
          <p:cNvSpPr>
            <a:spLocks noGrp="1"/>
          </p:cNvSpPr>
          <p:nvPr>
            <p:ph type="sldNum" sz="quarter" idx="12"/>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9919D905-D926-4C7C-8880-7B55EA2B77E6}" type="datetime1">
              <a:rPr lang="el-GR" smtClean="0"/>
              <a:t>29/5/2025</a:t>
            </a:fld>
            <a:endParaRPr lang="en-US"/>
          </a:p>
        </p:txBody>
      </p:sp>
      <p:sp>
        <p:nvSpPr>
          <p:cNvPr id="3" name="Θέση υποσέλιδου 2"/>
          <p:cNvSpPr>
            <a:spLocks noGrp="1"/>
          </p:cNvSpPr>
          <p:nvPr>
            <p:ph type="ftr" sz="quarter" idx="11"/>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4" name="Θέση αριθμού διαφάνειας 3"/>
          <p:cNvSpPr>
            <a:spLocks noGrp="1"/>
          </p:cNvSpPr>
          <p:nvPr>
            <p:ph type="sldNum" sz="quarter" idx="12"/>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10" name="Ορθογώνιο 9">
            <a:extLst>
              <a:ext uri="{FF2B5EF4-FFF2-40B4-BE49-F238E27FC236}">
                <a16:creationId xmlns:a16="http://schemas.microsoft.com/office/drawing/2014/main" xmlns=""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Ορθογώνιο 12">
            <a:extLst>
              <a:ext uri="{FF2B5EF4-FFF2-40B4-BE49-F238E27FC236}">
                <a16:creationId xmlns:a16="http://schemas.microsoft.com/office/drawing/2014/main" xmlns=""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Τίτλος 1"/>
          <p:cNvSpPr>
            <a:spLocks noGrp="1"/>
          </p:cNvSpPr>
          <p:nvPr>
            <p:ph type="title"/>
          </p:nvPr>
        </p:nvSpPr>
        <p:spPr>
          <a:xfrm>
            <a:off x="8458200" y="607392"/>
            <a:ext cx="3161963" cy="1645920"/>
          </a:xfrm>
        </p:spPr>
        <p:txBody>
          <a:bodyPr rtlCol="0" anchor="b">
            <a:noAutofit/>
          </a:bodyPr>
          <a:lstStyle>
            <a:lvl1pPr algn="l" defTabSz="914400" rtl="0" eaLnBrk="1" latinLnBrk="0" hangingPunct="1">
              <a:lnSpc>
                <a:spcPct val="100000"/>
              </a:lnSpc>
              <a:spcBef>
                <a:spcPct val="0"/>
              </a:spcBef>
              <a:buNone/>
              <a:defRPr lang="en-US" sz="2600" b="0" kern="1200" cap="none" spc="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defRPr>
            </a:lvl1pPr>
          </a:lstStyle>
          <a:p>
            <a:pPr rtl="0"/>
            <a:r>
              <a:rPr lang="el-GR"/>
              <a:t>Κάντε κλικ για να επεξεργαστείτε τον τίτλο υποδείγματος</a:t>
            </a:r>
            <a:endParaRPr lang="en-US" dirty="0"/>
          </a:p>
        </p:txBody>
      </p:sp>
      <p:sp>
        <p:nvSpPr>
          <p:cNvPr id="3" name="Θέση περιεχομένου 2"/>
          <p:cNvSpPr>
            <a:spLocks noGrp="1"/>
          </p:cNvSpPr>
          <p:nvPr>
            <p:ph idx="1"/>
          </p:nvPr>
        </p:nvSpPr>
        <p:spPr>
          <a:xfrm>
            <a:off x="685800" y="609600"/>
            <a:ext cx="6858000" cy="5334000"/>
          </a:xfrm>
        </p:spPr>
        <p:txBody>
          <a:bodyPr rtlCol="0"/>
          <a:lstStyle>
            <a:lvl1pPr>
              <a:defRPr sz="1900">
                <a:latin typeface="Tahoma" panose="020B0604030504040204" pitchFamily="34" charset="0"/>
                <a:ea typeface="Tahoma" panose="020B0604030504040204" pitchFamily="34" charset="0"/>
                <a:cs typeface="Tahoma" panose="020B0604030504040204" pitchFamily="34" charset="0"/>
              </a:defRPr>
            </a:lvl1pPr>
            <a:lvl2pPr>
              <a:defRPr sz="1600">
                <a:latin typeface="Tahoma" panose="020B0604030504040204" pitchFamily="34" charset="0"/>
                <a:ea typeface="Tahoma" panose="020B0604030504040204" pitchFamily="34" charset="0"/>
                <a:cs typeface="Tahoma" panose="020B0604030504040204" pitchFamily="34" charset="0"/>
              </a:defRPr>
            </a:lvl2pPr>
            <a:lvl3pPr>
              <a:defRPr sz="14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vl6pPr>
              <a:defRPr sz="1400"/>
            </a:lvl6pPr>
            <a:lvl7pPr>
              <a:defRPr sz="1400"/>
            </a:lvl7pPr>
            <a:lvl8pPr>
              <a:defRPr sz="1400"/>
            </a:lvl8pPr>
            <a:lvl9pPr>
              <a:defRPr sz="1400"/>
            </a:lvl9p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κειμένου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a:t>Στυλ κειμένου υποδείγματος</a:t>
            </a:r>
          </a:p>
        </p:txBody>
      </p:sp>
      <p:sp>
        <p:nvSpPr>
          <p:cNvPr id="8" name="Θέση ημερομηνίας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stStyle>
          <a:p>
            <a:fld id="{90E49723-07F5-4196-B746-D4577DEF9F35}" type="datetime1">
              <a:rPr lang="el-GR" smtClean="0"/>
              <a:t>29/5/2025</a:t>
            </a:fld>
            <a:endParaRPr lang="en-US"/>
          </a:p>
        </p:txBody>
      </p:sp>
      <p:sp>
        <p:nvSpPr>
          <p:cNvPr id="9" name="Θέση υποσέλιδου 8"/>
          <p:cNvSpPr>
            <a:spLocks noGrp="1"/>
          </p:cNvSpPr>
          <p:nvPr>
            <p:ph type="ftr" sz="quarter" idx="11"/>
          </p:nvPr>
        </p:nvSpPr>
        <p:spPr>
          <a:xfrm>
            <a:off x="685801" y="6035040"/>
            <a:ext cx="4584700" cy="365760"/>
          </a:xfrm>
        </p:spPr>
        <p:txBody>
          <a:bodyPr rtlCol="0"/>
          <a:lstStyle>
            <a:lvl1pPr algn="l">
              <a:defRPr>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1" name="Θέση αριθμού διαφάνειας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11" name="Ορθογώνιο 10">
            <a:extLst>
              <a:ext uri="{FF2B5EF4-FFF2-40B4-BE49-F238E27FC236}">
                <a16:creationId xmlns:a16="http://schemas.microsoft.com/office/drawing/2014/main" xmlns=""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Θέση εικόνας 2"/>
          <p:cNvSpPr>
            <a:spLocks noGrp="1" noChangeAspect="1"/>
          </p:cNvSpPr>
          <p:nvPr>
            <p:ph type="pic" idx="1" hasCustomPrompt="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atin typeface="Tahoma" panose="020B0604030504040204" pitchFamily="34" charset="0"/>
                <a:ea typeface="Tahoma" panose="020B0604030504040204" pitchFamily="34" charset="0"/>
                <a:cs typeface="Tahoma" panose="020B060403050404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l" dirty="0"/>
              <a:t>Κάντε κλικ στο εικονίδιο για</a:t>
            </a:r>
            <a:r>
              <a:rPr lang="en-US" dirty="0"/>
              <a:t> </a:t>
            </a:r>
            <a:r>
              <a:rPr lang="el" dirty="0"/>
              <a:t>να</a:t>
            </a:r>
            <a:r>
              <a:rPr lang="en-US" dirty="0"/>
              <a:t> </a:t>
            </a:r>
            <a:r>
              <a:rPr lang="el" dirty="0"/>
              <a:t>προσθέσετε μια εικόνα</a:t>
            </a:r>
            <a:endParaRPr lang="en-US" dirty="0"/>
          </a:p>
        </p:txBody>
      </p:sp>
      <p:sp>
        <p:nvSpPr>
          <p:cNvPr id="5" name="Θέση ημερομηνίας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defRPr>
            </a:lvl1pPr>
          </a:lstStyle>
          <a:p>
            <a:fld id="{7DBC2A1D-E707-49C4-802A-804FFACFEA1A}" type="datetime1">
              <a:rPr lang="el-GR" smtClean="0"/>
              <a:t>29/5/2025</a:t>
            </a:fld>
            <a:endParaRPr lang="en-US" dirty="0"/>
          </a:p>
        </p:txBody>
      </p:sp>
      <p:sp>
        <p:nvSpPr>
          <p:cNvPr id="6" name="Θέση υποσέλιδου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endParaRPr lang="el-GR"/>
          </a:p>
        </p:txBody>
      </p:sp>
      <p:sp>
        <p:nvSpPr>
          <p:cNvPr id="7" name="Θέση αριθμού διαφάνειας 6"/>
          <p:cNvSpPr>
            <a:spLocks noGrp="1"/>
          </p:cNvSpPr>
          <p:nvPr>
            <p:ph type="sldNum" sz="quarter" idx="12"/>
          </p:nvPr>
        </p:nvSpPr>
        <p:spPr>
          <a:xfrm>
            <a:off x="10396728" y="6035040"/>
            <a:ext cx="1225296" cy="365760"/>
          </a:xfrm>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a:p>
        </p:txBody>
      </p:sp>
      <p:sp>
        <p:nvSpPr>
          <p:cNvPr id="12" name="Ορθογώνιο 11">
            <a:extLst>
              <a:ext uri="{FF2B5EF4-FFF2-40B4-BE49-F238E27FC236}">
                <a16:creationId xmlns:a16="http://schemas.microsoft.com/office/drawing/2014/main" xmlns=""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Τίτλος 1"/>
          <p:cNvSpPr>
            <a:spLocks noGrp="1"/>
          </p:cNvSpPr>
          <p:nvPr>
            <p:ph type="title"/>
          </p:nvPr>
        </p:nvSpPr>
        <p:spPr>
          <a:xfrm>
            <a:off x="8477250" y="603504"/>
            <a:ext cx="3144774" cy="1645920"/>
          </a:xfrm>
        </p:spPr>
        <p:txBody>
          <a:bodyPr rtlCol="0" anchor="b">
            <a:noAutofit/>
          </a:bodyPr>
          <a:lstStyle>
            <a:lvl1pPr algn="l">
              <a:lnSpc>
                <a:spcPct val="100000"/>
              </a:lnSpc>
              <a:defRPr sz="2600" b="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rtl="0"/>
            <a:r>
              <a:rPr lang="el-GR"/>
              <a:t>Κάντε κλικ για να επεξεργαστείτε τον τίτλο υποδείγματος</a:t>
            </a:r>
            <a:endParaRPr lang="en-US" dirty="0"/>
          </a:p>
        </p:txBody>
      </p:sp>
      <p:sp>
        <p:nvSpPr>
          <p:cNvPr id="4" name="Θέση κειμένου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a:t>Στυλ κειμένου υποδείγματος</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pPr rtl="0"/>
            <a:r>
              <a:rPr lang="el-GR"/>
              <a:t>Κάντε κλικ για να επεξεργαστείτε τον τίτλο υποδείγματος</a:t>
            </a:r>
            <a:endParaRPr lang="en-US" dirty="0"/>
          </a:p>
        </p:txBody>
      </p:sp>
      <p:sp>
        <p:nvSpPr>
          <p:cNvPr id="3" name="Θέση κατακόρυφου κειμένου 2"/>
          <p:cNvSpPr>
            <a:spLocks noGrp="1"/>
          </p:cNvSpPr>
          <p:nvPr>
            <p:ph type="body" orient="vert" idx="1"/>
          </p:nvPr>
        </p:nvSpPr>
        <p:spPr/>
        <p:txBody>
          <a:bodyPr vert="eaVert" rtlCol="0"/>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ημερομηνίας 3"/>
          <p:cNvSpPr>
            <a:spLocks noGrp="1"/>
          </p:cNvSpPr>
          <p:nvPr>
            <p:ph type="dt" sz="half" idx="10"/>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45598D92-8F34-4B63-81A0-6F258440B286}" type="datetime1">
              <a:rPr lang="el-GR" smtClean="0"/>
              <a:t>29/5/2025</a:t>
            </a:fld>
            <a:endParaRPr lang="en-US"/>
          </a:p>
        </p:txBody>
      </p:sp>
      <p:sp>
        <p:nvSpPr>
          <p:cNvPr id="5" name="Θέση υποσέλιδου 4"/>
          <p:cNvSpPr>
            <a:spLocks noGrp="1"/>
          </p:cNvSpPr>
          <p:nvPr>
            <p:ph type="ftr" sz="quarter" idx="11"/>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Θέση αριθμού διαφάνειας 5"/>
          <p:cNvSpPr>
            <a:spLocks noGrp="1"/>
          </p:cNvSpPr>
          <p:nvPr>
            <p:ph type="sldNum" sz="quarter" idx="12"/>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991600" y="762000"/>
            <a:ext cx="2362200" cy="5257800"/>
          </a:xfrm>
        </p:spPr>
        <p:txBody>
          <a:bodyPr vert="eaVert" rtlCol="0"/>
          <a:lstStyle>
            <a:lvl1pPr>
              <a:defRPr>
                <a:latin typeface="Tahoma" panose="020B0604030504040204" pitchFamily="34" charset="0"/>
                <a:ea typeface="Tahoma" panose="020B0604030504040204" pitchFamily="34" charset="0"/>
                <a:cs typeface="Tahoma" panose="020B0604030504040204" pitchFamily="34" charset="0"/>
              </a:defRPr>
            </a:lvl1pPr>
          </a:lstStyle>
          <a:p>
            <a:pPr rtl="0"/>
            <a:r>
              <a:rPr lang="el-GR"/>
              <a:t>Κάντε κλικ για να επεξεργαστείτε τον τίτλο υποδείγματος</a:t>
            </a:r>
            <a:endParaRPr lang="en-US" dirty="0"/>
          </a:p>
        </p:txBody>
      </p:sp>
      <p:sp>
        <p:nvSpPr>
          <p:cNvPr id="3" name="Θέση κατακόρυφου κειμένου 2"/>
          <p:cNvSpPr>
            <a:spLocks noGrp="1"/>
          </p:cNvSpPr>
          <p:nvPr>
            <p:ph type="body" orient="vert" idx="1"/>
          </p:nvPr>
        </p:nvSpPr>
        <p:spPr>
          <a:xfrm>
            <a:off x="838200" y="762000"/>
            <a:ext cx="8077200" cy="5257800"/>
          </a:xfrm>
        </p:spPr>
        <p:txBody>
          <a:bodyPr vert="eaVert" rtlCol="0"/>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ημερομηνίας 3"/>
          <p:cNvSpPr>
            <a:spLocks noGrp="1"/>
          </p:cNvSpPr>
          <p:nvPr>
            <p:ph type="dt" sz="half" idx="10"/>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1C0DA57F-A696-4650-BF26-36BD05691E9F}" type="datetime1">
              <a:rPr lang="el-GR" smtClean="0"/>
              <a:t>29/5/2025</a:t>
            </a:fld>
            <a:endParaRPr lang="en-US"/>
          </a:p>
        </p:txBody>
      </p:sp>
      <p:sp>
        <p:nvSpPr>
          <p:cNvPr id="5" name="Θέση υποσέλιδου 4"/>
          <p:cNvSpPr>
            <a:spLocks noGrp="1"/>
          </p:cNvSpPr>
          <p:nvPr>
            <p:ph type="ftr" sz="quarter" idx="11"/>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Θέση αριθμού διαφάνειας 5"/>
          <p:cNvSpPr>
            <a:spLocks noGrp="1"/>
          </p:cNvSpPr>
          <p:nvPr>
            <p:ph type="sldNum" sz="quarter" idx="12"/>
          </p:nvPr>
        </p:nvSpPr>
        <p:spPr/>
        <p:txBody>
          <a:bodyPr rtlCol="0"/>
          <a:lstStyle>
            <a:lvl1pPr>
              <a:defRPr>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Ορθογώνιο 8">
            <a:extLst>
              <a:ext uri="{FF2B5EF4-FFF2-40B4-BE49-F238E27FC236}">
                <a16:creationId xmlns:a16="http://schemas.microsoft.com/office/drawing/2014/main" xmlns=""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7" name="Ορθογώνιο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Ορθογώνιο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Θέση τίτλου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el"/>
              <a:t>Κάντε κλικ για να επεξεργαστείτε το Στυλ κύριου τίτλου</a:t>
            </a:r>
            <a:endParaRPr lang="en-US" dirty="0"/>
          </a:p>
        </p:txBody>
      </p:sp>
      <p:sp>
        <p:nvSpPr>
          <p:cNvPr id="3" name="Θέση κειμένου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el"/>
              <a:t>Κάντε κλικ για επεξεργασία των στυλ κειμένου του υποδείγματος</a:t>
            </a:r>
          </a:p>
          <a:p>
            <a:pPr lvl="1" rtl="0"/>
            <a:r>
              <a:rPr lang="el"/>
              <a:t>Δεύτερου επιπέδου</a:t>
            </a:r>
          </a:p>
          <a:p>
            <a:pPr lvl="2" rtl="0"/>
            <a:r>
              <a:rPr lang="el"/>
              <a:t>Τρίτου επιπέδου</a:t>
            </a:r>
          </a:p>
          <a:p>
            <a:pPr lvl="3" rtl="0"/>
            <a:r>
              <a:rPr lang="el"/>
              <a:t>Τέταρτου επιπέδου</a:t>
            </a:r>
          </a:p>
          <a:p>
            <a:pPr lvl="4" rtl="0"/>
            <a:r>
              <a:rPr lang="el"/>
              <a:t>Πέμπτου επιπέδου</a:t>
            </a:r>
            <a:endParaRPr lang="en-US" dirty="0"/>
          </a:p>
        </p:txBody>
      </p:sp>
      <p:sp>
        <p:nvSpPr>
          <p:cNvPr id="4" name="Θέση ημερομηνίας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stStyle>
          <a:p>
            <a:fld id="{310BF56E-831B-45E4-8E39-FD5C7E7805B5}" type="datetime1">
              <a:rPr lang="el-GR" smtClean="0"/>
              <a:t>29/5/2025</a:t>
            </a:fld>
            <a:endParaRPr lang="en-US" dirty="0"/>
          </a:p>
        </p:txBody>
      </p:sp>
      <p:sp>
        <p:nvSpPr>
          <p:cNvPr id="5" name="Θέση υποσέλιδου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6" name="Θέση αριθμού διαφάνειας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Tahoma" panose="020B0604030504040204" pitchFamily="34" charset="0"/>
          <a:ea typeface="Tahoma" panose="020B0604030504040204" pitchFamily="34" charset="0"/>
          <a:cs typeface="Tahoma" panose="020B0604030504040204" pitchFamily="34" charset="0"/>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Εικόνα 5" descr="Ένα κοντινό πλάνο σε λογότυπο&#10;&#10;Αυτόματη δημιουργία περιγραφής">
            <a:extLst>
              <a:ext uri="{FF2B5EF4-FFF2-40B4-BE49-F238E27FC236}">
                <a16:creationId xmlns:a16="http://schemas.microsoft.com/office/drawing/2014/main" xmlns="" id="{8045422F-7258-40AC-BD2E-2469AA448922}"/>
              </a:ext>
            </a:extLst>
          </p:cNvPr>
          <p:cNvPicPr>
            <a:picLocks noChangeAspect="1"/>
          </p:cNvPicPr>
          <p:nvPr/>
        </p:nvPicPr>
        <p:blipFill rotWithShape="1">
          <a:blip r:embed="rId3">
            <a:extLst>
              <a:ext uri="{28A0092B-C50C-407E-A947-70E740481C1C}">
                <a14:useLocalDpi xmlns:a14="http://schemas.microsoft.com/office/drawing/2010/main" val="0"/>
              </a:ext>
            </a:extLst>
          </a:blip>
          <a:srcRect r="-1"/>
          <a:stretch/>
        </p:blipFill>
        <p:spPr>
          <a:xfrm>
            <a:off x="20" y="10"/>
            <a:ext cx="12191979" cy="6857990"/>
          </a:xfrm>
          <a:prstGeom prst="rect">
            <a:avLst/>
          </a:prstGeom>
        </p:spPr>
      </p:pic>
      <p:sp>
        <p:nvSpPr>
          <p:cNvPr id="82" name="Ορθογώνιο 81">
            <a:extLst>
              <a:ext uri="{FF2B5EF4-FFF2-40B4-BE49-F238E27FC236}">
                <a16:creationId xmlns:a16="http://schemas.microsoft.com/office/drawing/2014/main" xmlns="" id="{2644B391-9BFE-445C-A9EC-F544BB85FB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txBody>
          <a:bodyPr/>
          <a:lstStyle/>
          <a:p>
            <a:endParaRPr lang="el-GR"/>
          </a:p>
        </p:txBody>
      </p:sp>
      <p:sp>
        <p:nvSpPr>
          <p:cNvPr id="84" name="Ορθογώνιο 83">
            <a:extLst>
              <a:ext uri="{FF2B5EF4-FFF2-40B4-BE49-F238E27FC236}">
                <a16:creationId xmlns:a16="http://schemas.microsoft.com/office/drawing/2014/main" xmlns="" id="{80F26E69-87D9-4655-AE7B-280A87AA3C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txBody>
          <a:bodyPr/>
          <a:lstStyle/>
          <a:p>
            <a:endParaRPr lang="el-GR"/>
          </a:p>
        </p:txBody>
      </p:sp>
      <p:sp>
        <p:nvSpPr>
          <p:cNvPr id="3" name="Υπότιτλος 2">
            <a:extLst>
              <a:ext uri="{FF2B5EF4-FFF2-40B4-BE49-F238E27FC236}">
                <a16:creationId xmlns:a16="http://schemas.microsoft.com/office/drawing/2014/main" xmlns="" id="{C8722DDC-8EEE-4A06-8DFE-B44871EAA2CF}"/>
              </a:ext>
            </a:extLst>
          </p:cNvPr>
          <p:cNvSpPr>
            <a:spLocks noGrp="1"/>
          </p:cNvSpPr>
          <p:nvPr>
            <p:ph type="subTitle" idx="1"/>
          </p:nvPr>
        </p:nvSpPr>
        <p:spPr>
          <a:xfrm>
            <a:off x="6033793" y="3995988"/>
            <a:ext cx="4775075" cy="559656"/>
          </a:xfrm>
        </p:spPr>
        <p:txBody>
          <a:bodyPr rtlCol="0">
            <a:normAutofit/>
          </a:bodyPr>
          <a:lstStyle/>
          <a:p>
            <a:pPr rtl="0">
              <a:spcAft>
                <a:spcPts val="600"/>
              </a:spcAft>
            </a:pPr>
            <a:r>
              <a:rPr lang="el">
                <a:solidFill>
                  <a:schemeClr val="tx1"/>
                </a:solidFill>
              </a:rPr>
              <a:t>Sit Dolor Amet</a:t>
            </a:r>
          </a:p>
        </p:txBody>
      </p:sp>
      <p:sp>
        <p:nvSpPr>
          <p:cNvPr id="5" name="Τίτλος 4">
            <a:extLst>
              <a:ext uri="{FF2B5EF4-FFF2-40B4-BE49-F238E27FC236}">
                <a16:creationId xmlns:a16="http://schemas.microsoft.com/office/drawing/2014/main" xmlns="" id="{D36BFDAB-B3EF-85CC-063E-A9FE4A666090}"/>
              </a:ext>
            </a:extLst>
          </p:cNvPr>
          <p:cNvSpPr>
            <a:spLocks noGrp="1"/>
          </p:cNvSpPr>
          <p:nvPr>
            <p:ph type="ctrTitle"/>
          </p:nvPr>
        </p:nvSpPr>
        <p:spPr/>
        <p:txBody>
          <a:bodyPr/>
          <a:lstStyle/>
          <a:p>
            <a:r>
              <a:rPr lang="el-GR" dirty="0"/>
              <a:t>11   ΔΗΜ. ΣΧΟΛΕΙΟ ΗΛΙΟΥΠΟΛΗΣ-Δ’1-2024 -2025</a:t>
            </a: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xmlns="" id="{DD16C5B4-70A5-3B02-461A-8161C251F260}"/>
              </a:ext>
            </a:extLst>
          </p:cNvPr>
          <p:cNvPicPr>
            <a:picLocks noChangeAspect="1"/>
          </p:cNvPicPr>
          <p:nvPr/>
        </p:nvPicPr>
        <p:blipFill>
          <a:blip r:embed="rId3"/>
          <a:srcRect l="16032" r="16141" b="1"/>
          <a:stretch>
            <a:fillRect/>
          </a:stretch>
        </p:blipFill>
        <p:spPr>
          <a:xfrm>
            <a:off x="228599" y="237744"/>
            <a:ext cx="7696201" cy="6382512"/>
          </a:xfrm>
          <a:prstGeom prst="rect">
            <a:avLst/>
          </a:prstGeom>
          <a:noFill/>
          <a:ln>
            <a:noFill/>
          </a:ln>
        </p:spPr>
      </p:pic>
      <p:sp>
        <p:nvSpPr>
          <p:cNvPr id="5" name="Θέση ημερομηνίας 4">
            <a:extLst>
              <a:ext uri="{FF2B5EF4-FFF2-40B4-BE49-F238E27FC236}">
                <a16:creationId xmlns:a16="http://schemas.microsoft.com/office/drawing/2014/main" xmlns="" id="{16264C79-00B6-99E8-0340-8DB6646D9524}"/>
              </a:ext>
            </a:extLst>
          </p:cNvPr>
          <p:cNvSpPr>
            <a:spLocks noGrp="1"/>
          </p:cNvSpPr>
          <p:nvPr>
            <p:ph type="dt" sz="half" idx="10"/>
          </p:nvPr>
        </p:nvSpPr>
        <p:spPr>
          <a:xfrm>
            <a:off x="5662337" y="6035040"/>
            <a:ext cx="2071963" cy="365760"/>
          </a:xfrm>
        </p:spPr>
        <p:txBody>
          <a:bodyPr anchor="b">
            <a:normAutofit/>
          </a:bodyPr>
          <a:lstStyle/>
          <a:p>
            <a:pPr>
              <a:spcAft>
                <a:spcPts val="600"/>
              </a:spcAft>
            </a:pPr>
            <a:fld id="{90E49723-07F5-4196-B746-D4577DEF9F35}" type="datetime1">
              <a:rPr lang="el-GR" smtClean="0"/>
              <a:pPr>
                <a:spcAft>
                  <a:spcPts val="600"/>
                </a:spcAft>
              </a:pPr>
              <a:t>29/5/2025</a:t>
            </a:fld>
            <a:endParaRPr lang="en-US"/>
          </a:p>
        </p:txBody>
      </p:sp>
      <p:sp>
        <p:nvSpPr>
          <p:cNvPr id="2" name="Τίτλος 1">
            <a:extLst>
              <a:ext uri="{FF2B5EF4-FFF2-40B4-BE49-F238E27FC236}">
                <a16:creationId xmlns:a16="http://schemas.microsoft.com/office/drawing/2014/main" xmlns="" id="{1302364F-EBBB-2A40-B991-DDDB4F95EB77}"/>
              </a:ext>
            </a:extLst>
          </p:cNvPr>
          <p:cNvSpPr>
            <a:spLocks noGrp="1"/>
          </p:cNvSpPr>
          <p:nvPr>
            <p:ph type="title"/>
          </p:nvPr>
        </p:nvSpPr>
        <p:spPr>
          <a:xfrm>
            <a:off x="8477250" y="603504"/>
            <a:ext cx="3144774" cy="1645920"/>
          </a:xfrm>
        </p:spPr>
        <p:txBody>
          <a:bodyPr anchor="b">
            <a:normAutofit/>
          </a:bodyPr>
          <a:lstStyle/>
          <a:p>
            <a:r>
              <a:rPr lang="el-GR" dirty="0"/>
              <a:t>ΙΣΤΟΡΙΑ ΥΜΜΗΤΟΥ                                                                                                                                                                   </a:t>
            </a:r>
          </a:p>
        </p:txBody>
      </p:sp>
      <p:sp>
        <p:nvSpPr>
          <p:cNvPr id="4" name="Θέση κειμένου 3">
            <a:extLst>
              <a:ext uri="{FF2B5EF4-FFF2-40B4-BE49-F238E27FC236}">
                <a16:creationId xmlns:a16="http://schemas.microsoft.com/office/drawing/2014/main" xmlns="" id="{3543438C-8FFC-F07D-2435-2F5B960810A3}"/>
              </a:ext>
            </a:extLst>
          </p:cNvPr>
          <p:cNvSpPr>
            <a:spLocks noGrp="1"/>
          </p:cNvSpPr>
          <p:nvPr>
            <p:ph type="body" sz="half" idx="2"/>
          </p:nvPr>
        </p:nvSpPr>
        <p:spPr>
          <a:xfrm>
            <a:off x="8477250" y="2386584"/>
            <a:ext cx="3144774" cy="3511296"/>
          </a:xfrm>
        </p:spPr>
        <p:txBody>
          <a:bodyPr>
            <a:normAutofit/>
          </a:bodyPr>
          <a:lstStyle/>
          <a:p>
            <a:pPr>
              <a:lnSpc>
                <a:spcPct val="100000"/>
              </a:lnSpc>
            </a:pPr>
            <a:r>
              <a:rPr lang="el-GR" dirty="0"/>
              <a:t>Ο Υμηττός δεσπόζει στην ανατολική πλευρά της μικρής πεδιάδας των Αθηνών και στα δυτικά της εύφορης και μεγάλης πεδιάδας των Μεσογείων. Οριοθετεί, προστατεύει, </a:t>
            </a:r>
            <a:r>
              <a:rPr lang="el-GR" dirty="0" smtClean="0"/>
              <a:t>δ</a:t>
            </a:r>
            <a:r>
              <a:rPr lang="el-GR" dirty="0"/>
              <a:t>ε</a:t>
            </a:r>
            <a:r>
              <a:rPr lang="el-GR" dirty="0" smtClean="0"/>
              <a:t>σπόζει </a:t>
            </a:r>
            <a:r>
              <a:rPr lang="el-GR" dirty="0"/>
              <a:t>και στις δύο αυτές περιοχές που έχουν </a:t>
            </a:r>
            <a:r>
              <a:rPr lang="el-GR" dirty="0" smtClean="0"/>
              <a:t>συνεχή κατοίκηση </a:t>
            </a:r>
            <a:r>
              <a:rPr lang="el-GR" dirty="0"/>
              <a:t>από τη Νεολιθική </a:t>
            </a:r>
            <a:r>
              <a:rPr lang="el-GR" dirty="0" smtClean="0"/>
              <a:t>Περίοδο</a:t>
            </a:r>
            <a:r>
              <a:rPr lang="en-US" dirty="0"/>
              <a:t> </a:t>
            </a:r>
            <a:r>
              <a:rPr lang="en-US" dirty="0" smtClean="0"/>
              <a:t>       </a:t>
            </a:r>
            <a:r>
              <a:rPr lang="el-GR" dirty="0" smtClean="0"/>
              <a:t>(6</a:t>
            </a:r>
            <a:r>
              <a:rPr lang="el-GR" baseline="30000" dirty="0" smtClean="0"/>
              <a:t>η</a:t>
            </a:r>
            <a:r>
              <a:rPr lang="en-US" dirty="0" smtClean="0"/>
              <a:t> </a:t>
            </a:r>
            <a:r>
              <a:rPr lang="el-GR" dirty="0" smtClean="0"/>
              <a:t>χιλιετία)</a:t>
            </a:r>
            <a:r>
              <a:rPr lang="en-US" dirty="0" smtClean="0"/>
              <a:t> </a:t>
            </a:r>
            <a:r>
              <a:rPr lang="el-GR" dirty="0" smtClean="0"/>
              <a:t>έως </a:t>
            </a:r>
            <a:r>
              <a:rPr lang="el-GR" dirty="0"/>
              <a:t>και τα ρωμαϊκά χρόνια.</a:t>
            </a:r>
          </a:p>
        </p:txBody>
      </p:sp>
    </p:spTree>
    <p:extLst>
      <p:ext uri="{BB962C8B-B14F-4D97-AF65-F5344CB8AC3E}">
        <p14:creationId xmlns:p14="http://schemas.microsoft.com/office/powerpoint/2010/main" val="4231054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EF0AC1E-E68E-99F4-91E6-C64328C36A64}"/>
              </a:ext>
            </a:extLst>
          </p:cNvPr>
          <p:cNvSpPr>
            <a:spLocks noGrp="1"/>
          </p:cNvSpPr>
          <p:nvPr>
            <p:ph type="ctrTitle"/>
          </p:nvPr>
        </p:nvSpPr>
        <p:spPr>
          <a:xfrm>
            <a:off x="1629103" y="2244830"/>
            <a:ext cx="8933796" cy="2437232"/>
          </a:xfrm>
        </p:spPr>
        <p:txBody>
          <a:bodyPr anchor="ctr">
            <a:normAutofit/>
          </a:bodyPr>
          <a:lstStyle/>
          <a:p>
            <a:r>
              <a:rPr lang="el-GR" dirty="0"/>
              <a:t>ΕΛΙΣΣΑΒΕΤ  ΜΑΡΙΑΝΝΑ ΜΕΛΙΝΑ</a:t>
            </a:r>
          </a:p>
        </p:txBody>
      </p:sp>
      <p:sp>
        <p:nvSpPr>
          <p:cNvPr id="4" name="Θέση κειμένου 3">
            <a:extLst>
              <a:ext uri="{FF2B5EF4-FFF2-40B4-BE49-F238E27FC236}">
                <a16:creationId xmlns:a16="http://schemas.microsoft.com/office/drawing/2014/main" xmlns="" id="{5D0E5BA0-BF4E-2E65-F253-17DFBA2869FC}"/>
              </a:ext>
            </a:extLst>
          </p:cNvPr>
          <p:cNvSpPr>
            <a:spLocks noGrp="1"/>
          </p:cNvSpPr>
          <p:nvPr>
            <p:ph type="subTitle" idx="1"/>
          </p:nvPr>
        </p:nvSpPr>
        <p:spPr>
          <a:xfrm>
            <a:off x="1629101" y="4682062"/>
            <a:ext cx="8936846" cy="457201"/>
          </a:xfrm>
        </p:spPr>
        <p:txBody>
          <a:bodyPr>
            <a:normAutofit/>
          </a:bodyPr>
          <a:lstStyle/>
          <a:p>
            <a:pPr>
              <a:spcAft>
                <a:spcPts val="600"/>
              </a:spcAft>
            </a:pPr>
            <a:r>
              <a:rPr lang="el-GR" dirty="0"/>
              <a:t>ΟΙ 3 ΔΕΝΤΡΟΙΔΕΕΣ</a:t>
            </a:r>
          </a:p>
        </p:txBody>
      </p:sp>
      <p:sp>
        <p:nvSpPr>
          <p:cNvPr id="5" name="Θέση ημερομηνίας 4">
            <a:extLst>
              <a:ext uri="{FF2B5EF4-FFF2-40B4-BE49-F238E27FC236}">
                <a16:creationId xmlns:a16="http://schemas.microsoft.com/office/drawing/2014/main" xmlns="" id="{90059CCD-3E7B-E545-EC66-D9693E7BADDD}"/>
              </a:ext>
            </a:extLst>
          </p:cNvPr>
          <p:cNvSpPr>
            <a:spLocks noGrp="1"/>
          </p:cNvSpPr>
          <p:nvPr>
            <p:ph type="dt" sz="half" idx="10"/>
          </p:nvPr>
        </p:nvSpPr>
        <p:spPr>
          <a:xfrm>
            <a:off x="5318760" y="1341256"/>
            <a:ext cx="1554480" cy="485546"/>
          </a:xfrm>
        </p:spPr>
        <p:txBody>
          <a:bodyPr anchor="b">
            <a:normAutofit/>
          </a:bodyPr>
          <a:lstStyle/>
          <a:p>
            <a:pPr>
              <a:spcAft>
                <a:spcPts val="600"/>
              </a:spcAft>
            </a:pPr>
            <a:fld id="{90E49723-07F5-4196-B746-D4577DEF9F35}" type="datetime1">
              <a:rPr lang="el-GR" smtClean="0"/>
              <a:pPr>
                <a:spcAft>
                  <a:spcPts val="600"/>
                </a:spcAft>
              </a:pPr>
              <a:t>29/5/2025</a:t>
            </a:fld>
            <a:endParaRPr lang="en-US"/>
          </a:p>
        </p:txBody>
      </p:sp>
    </p:spTree>
    <p:extLst>
      <p:ext uri="{BB962C8B-B14F-4D97-AF65-F5344CB8AC3E}">
        <p14:creationId xmlns:p14="http://schemas.microsoft.com/office/powerpoint/2010/main" val="3692559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EE86561-31CF-7ACA-6000-D71C9F7AF34D}"/>
              </a:ext>
            </a:extLst>
          </p:cNvPr>
          <p:cNvSpPr>
            <a:spLocks noGrp="1"/>
          </p:cNvSpPr>
          <p:nvPr>
            <p:ph type="title"/>
          </p:nvPr>
        </p:nvSpPr>
        <p:spPr>
          <a:xfrm>
            <a:off x="1066800" y="642594"/>
            <a:ext cx="10058400" cy="1371600"/>
          </a:xfrm>
        </p:spPr>
        <p:txBody>
          <a:bodyPr anchor="ctr">
            <a:normAutofit/>
          </a:bodyPr>
          <a:lstStyle/>
          <a:p>
            <a:r>
              <a:rPr lang="el-GR" dirty="0"/>
              <a:t>ΙΣΤΟΡΙΑ ΥΜΜΗΤΟΥ</a:t>
            </a:r>
          </a:p>
        </p:txBody>
      </p:sp>
      <p:pic>
        <p:nvPicPr>
          <p:cNvPr id="6" name="Θέση περιεχομένου 5">
            <a:extLst>
              <a:ext uri="{FF2B5EF4-FFF2-40B4-BE49-F238E27FC236}">
                <a16:creationId xmlns:a16="http://schemas.microsoft.com/office/drawing/2014/main" xmlns="" id="{E6A2992F-81B5-A9D4-F027-783AC0B7DA58}"/>
              </a:ext>
            </a:extLst>
          </p:cNvPr>
          <p:cNvPicPr>
            <a:picLocks noGrp="1" noChangeAspect="1"/>
          </p:cNvPicPr>
          <p:nvPr>
            <p:ph sz="half" idx="1"/>
          </p:nvPr>
        </p:nvPicPr>
        <p:blipFill>
          <a:blip r:embed="rId3"/>
          <a:srcRect l="6940" r="23713" b="1"/>
          <a:stretch>
            <a:fillRect/>
          </a:stretch>
        </p:blipFill>
        <p:spPr>
          <a:xfrm>
            <a:off x="1066800" y="2103120"/>
            <a:ext cx="4663440" cy="3749040"/>
          </a:xfrm>
          <a:prstGeom prst="rect">
            <a:avLst/>
          </a:prstGeom>
          <a:noFill/>
        </p:spPr>
      </p:pic>
      <p:sp>
        <p:nvSpPr>
          <p:cNvPr id="4" name="Θέση κειμένου 3">
            <a:extLst>
              <a:ext uri="{FF2B5EF4-FFF2-40B4-BE49-F238E27FC236}">
                <a16:creationId xmlns:a16="http://schemas.microsoft.com/office/drawing/2014/main" xmlns="" id="{E8E5DF7B-C237-623D-1961-675700D49C80}"/>
              </a:ext>
            </a:extLst>
          </p:cNvPr>
          <p:cNvSpPr>
            <a:spLocks noGrp="1"/>
          </p:cNvSpPr>
          <p:nvPr>
            <p:ph sz="half" idx="2"/>
          </p:nvPr>
        </p:nvSpPr>
        <p:spPr>
          <a:xfrm>
            <a:off x="6461760" y="2103120"/>
            <a:ext cx="4663440" cy="3749040"/>
          </a:xfrm>
        </p:spPr>
        <p:txBody>
          <a:bodyPr>
            <a:normAutofit/>
          </a:bodyPr>
          <a:lstStyle/>
          <a:p>
            <a:pPr>
              <a:lnSpc>
                <a:spcPct val="100000"/>
              </a:lnSpc>
            </a:pPr>
            <a:r>
              <a:rPr lang="el-GR" sz="1700"/>
              <a:t>Ο Υμηττός, όπως τα σημαντικότερα βουνά της Ελλάδος εμφανίζεται ως κέντρο λατρείας. Η λατρεία του Δία ως θεού του ουρανού και γενικότερα των καιρικών μεταβολών, εξουσιαστή των νεφών και της βροχής, γινόταν συχνά πάνω στις κορυφές των βουνών, επειδή εκεί ψηλά μαζεύονταν τα πρώτα σύννεφα, σημάδι αλάθητο για τους ανθρώπους ότι θα βρέξει. Ο περιηγητής Παυσανίας μας πληροφορεί ότι στον Υμηττό υπήρχε άγαλμα του </a:t>
            </a:r>
            <a:r>
              <a:rPr lang="el-GR" sz="1700" err="1"/>
              <a:t>Υμηττίου</a:t>
            </a:r>
            <a:r>
              <a:rPr lang="el-GR" sz="1700"/>
              <a:t> Διός και βωμοί του </a:t>
            </a:r>
            <a:r>
              <a:rPr lang="el-GR" sz="1700" err="1"/>
              <a:t>Ομβρίου</a:t>
            </a:r>
            <a:r>
              <a:rPr lang="el-GR" sz="1700"/>
              <a:t> Διός και του Απόλλωνος </a:t>
            </a:r>
            <a:r>
              <a:rPr lang="el-GR" sz="1700" err="1"/>
              <a:t>Προοψίου</a:t>
            </a:r>
            <a:r>
              <a:rPr lang="el-GR" sz="1700"/>
              <a:t>.</a:t>
            </a:r>
          </a:p>
        </p:txBody>
      </p:sp>
      <p:sp>
        <p:nvSpPr>
          <p:cNvPr id="5" name="Θέση ημερομηνίας 4">
            <a:extLst>
              <a:ext uri="{FF2B5EF4-FFF2-40B4-BE49-F238E27FC236}">
                <a16:creationId xmlns:a16="http://schemas.microsoft.com/office/drawing/2014/main" xmlns="" id="{5924376F-B241-AB06-2D8A-4A54B1ECCF55}"/>
              </a:ext>
            </a:extLst>
          </p:cNvPr>
          <p:cNvSpPr>
            <a:spLocks noGrp="1"/>
          </p:cNvSpPr>
          <p:nvPr>
            <p:ph type="dt" sz="half" idx="10"/>
          </p:nvPr>
        </p:nvSpPr>
        <p:spPr>
          <a:xfrm>
            <a:off x="7256794" y="6035040"/>
            <a:ext cx="2893045" cy="365760"/>
          </a:xfrm>
        </p:spPr>
        <p:txBody>
          <a:bodyPr anchor="b">
            <a:normAutofit/>
          </a:bodyPr>
          <a:lstStyle/>
          <a:p>
            <a:pPr>
              <a:spcAft>
                <a:spcPts val="600"/>
              </a:spcAft>
            </a:pPr>
            <a:fld id="{90E49723-07F5-4196-B746-D4577DEF9F35}" type="datetime1">
              <a:rPr lang="el-GR" smtClean="0"/>
              <a:pPr>
                <a:spcAft>
                  <a:spcPts val="600"/>
                </a:spcAft>
              </a:pPr>
              <a:t>29/5/2025</a:t>
            </a:fld>
            <a:endParaRPr lang="en-US"/>
          </a:p>
        </p:txBody>
      </p:sp>
    </p:spTree>
    <p:extLst>
      <p:ext uri="{BB962C8B-B14F-4D97-AF65-F5344CB8AC3E}">
        <p14:creationId xmlns:p14="http://schemas.microsoft.com/office/powerpoint/2010/main" val="173579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C9C90AFB-1DF6-8365-3F91-612C46BE4255}"/>
              </a:ext>
            </a:extLst>
          </p:cNvPr>
          <p:cNvSpPr>
            <a:spLocks noGrp="1"/>
          </p:cNvSpPr>
          <p:nvPr>
            <p:ph type="title"/>
          </p:nvPr>
        </p:nvSpPr>
        <p:spPr>
          <a:xfrm>
            <a:off x="8458200" y="607392"/>
            <a:ext cx="3161963" cy="1645920"/>
          </a:xfrm>
        </p:spPr>
        <p:txBody>
          <a:bodyPr anchor="b">
            <a:normAutofit/>
          </a:bodyPr>
          <a:lstStyle/>
          <a:p>
            <a:r>
              <a:rPr lang="el-GR" dirty="0"/>
              <a:t>Η ΔΡΑΣΗ ΜΑΣ </a:t>
            </a:r>
          </a:p>
        </p:txBody>
      </p:sp>
      <p:pic>
        <p:nvPicPr>
          <p:cNvPr id="6" name="Θέση περιεχομένου 5">
            <a:extLst>
              <a:ext uri="{FF2B5EF4-FFF2-40B4-BE49-F238E27FC236}">
                <a16:creationId xmlns:a16="http://schemas.microsoft.com/office/drawing/2014/main" xmlns="" id="{37D257B0-12F9-A54A-460E-F1CC07B64928}"/>
              </a:ext>
            </a:extLst>
          </p:cNvPr>
          <p:cNvPicPr>
            <a:picLocks noGrp="1" noChangeAspect="1"/>
          </p:cNvPicPr>
          <p:nvPr>
            <p:ph idx="1"/>
          </p:nvPr>
        </p:nvPicPr>
        <p:blipFill>
          <a:blip r:embed="rId3"/>
          <a:srcRect l="3835" r="10608" b="2"/>
          <a:stretch>
            <a:fillRect/>
          </a:stretch>
        </p:blipFill>
        <p:spPr>
          <a:xfrm>
            <a:off x="685800" y="609600"/>
            <a:ext cx="6858000" cy="5334000"/>
          </a:xfrm>
          <a:prstGeom prst="rect">
            <a:avLst/>
          </a:prstGeom>
          <a:noFill/>
        </p:spPr>
      </p:pic>
      <p:sp>
        <p:nvSpPr>
          <p:cNvPr id="4" name="Θέση κειμένου 3">
            <a:extLst>
              <a:ext uri="{FF2B5EF4-FFF2-40B4-BE49-F238E27FC236}">
                <a16:creationId xmlns:a16="http://schemas.microsoft.com/office/drawing/2014/main" xmlns="" id="{C1B7F702-52A6-9BD4-A42F-48AE3CD492F1}"/>
              </a:ext>
            </a:extLst>
          </p:cNvPr>
          <p:cNvSpPr>
            <a:spLocks noGrp="1"/>
          </p:cNvSpPr>
          <p:nvPr>
            <p:ph type="body" sz="half" idx="2"/>
          </p:nvPr>
        </p:nvSpPr>
        <p:spPr>
          <a:xfrm>
            <a:off x="8458200" y="2336800"/>
            <a:ext cx="3161963" cy="3606800"/>
          </a:xfrm>
        </p:spPr>
        <p:txBody>
          <a:bodyPr>
            <a:normAutofit/>
          </a:bodyPr>
          <a:lstStyle/>
          <a:p>
            <a:r>
              <a:rPr lang="el-GR" dirty="0"/>
              <a:t>Η ΔΡΑΣΗ ΠΟΥ ΕΙΧΑΜΕ ΑΝΑΛΑΒΕΙ ΩΣ ΟΜΑΔΑ ΕΊΝΑΙ ΓΙΑ ΑΥΤΌΝ ΤΟΝ ΑΠΑΙΣΙΟ ΑΝΘΡΩΠΟ ΤΟΝ ΠΑΡΗ </a:t>
            </a:r>
            <a:r>
              <a:rPr lang="el-GR" dirty="0" smtClean="0"/>
              <a:t>ΠΟΥ ΓΙΑ </a:t>
            </a:r>
            <a:r>
              <a:rPr lang="el-GR" dirty="0"/>
              <a:t>ΝΑ ΚΑΝΕΙ ΜΙΑ ΑΠΑΙΣΙΑ ΤΑΙΝΙΑ 5 ΛΕΠΤΩΝ </a:t>
            </a:r>
            <a:r>
              <a:rPr lang="el-GR" dirty="0"/>
              <a:t>Κ</a:t>
            </a:r>
            <a:r>
              <a:rPr lang="el-GR" dirty="0" smtClean="0"/>
              <a:t>ΑΤΕΣΤΡΕΨΕ </a:t>
            </a:r>
            <a:r>
              <a:rPr lang="el-GR" dirty="0"/>
              <a:t>ΈΝΑ ΟΛΟΚΛΗΡΟ ΔΑΣΟΣ  ΚΑΙ ΣΕ ΛΙΓΑ ΛΕΠΤΑ Ο ΥΜΗΤΤΟΣ ΕΓΙΝΕ ΒΟΜΒΑΡΔΙΣΜΕΝΟ ΤΟΠΙΟ.</a:t>
            </a:r>
          </a:p>
        </p:txBody>
      </p:sp>
      <p:sp>
        <p:nvSpPr>
          <p:cNvPr id="11" name="Date Placeholder 4">
            <a:extLst>
              <a:ext uri="{FF2B5EF4-FFF2-40B4-BE49-F238E27FC236}">
                <a16:creationId xmlns:a16="http://schemas.microsoft.com/office/drawing/2014/main" xmlns="" id="{A0D244F5-8A6E-5A14-0EA6-DA8C78D5153E}"/>
              </a:ext>
            </a:extLst>
          </p:cNvPr>
          <p:cNvSpPr>
            <a:spLocks noGrp="1"/>
          </p:cNvSpPr>
          <p:nvPr>
            <p:ph type="dt" sz="half" idx="10"/>
          </p:nvPr>
        </p:nvSpPr>
        <p:spPr>
          <a:xfrm>
            <a:off x="5588000" y="6035040"/>
            <a:ext cx="1955800" cy="365760"/>
          </a:xfrm>
        </p:spPr>
        <p:txBody>
          <a:bodyPr/>
          <a:lstStyle/>
          <a:p>
            <a:pPr>
              <a:spcAft>
                <a:spcPts val="600"/>
              </a:spcAft>
            </a:pPr>
            <a:fld id="{90E49723-07F5-4196-B746-D4577DEF9F35}" type="datetime1">
              <a:rPr lang="el-GR" smtClean="0"/>
              <a:pPr>
                <a:spcAft>
                  <a:spcPts val="600"/>
                </a:spcAft>
              </a:pPr>
              <a:t>29/5/2025</a:t>
            </a:fld>
            <a:endParaRPr lang="en-US"/>
          </a:p>
        </p:txBody>
      </p:sp>
    </p:spTree>
    <p:extLst>
      <p:ext uri="{BB962C8B-B14F-4D97-AF65-F5344CB8AC3E}">
        <p14:creationId xmlns:p14="http://schemas.microsoft.com/office/powerpoint/2010/main" val="351294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5F63F16-C92B-5ED5-EBA0-54464D2D68DF}"/>
              </a:ext>
            </a:extLst>
          </p:cNvPr>
          <p:cNvSpPr>
            <a:spLocks noGrp="1"/>
          </p:cNvSpPr>
          <p:nvPr>
            <p:ph type="title"/>
          </p:nvPr>
        </p:nvSpPr>
        <p:spPr>
          <a:xfrm>
            <a:off x="1066800" y="642594"/>
            <a:ext cx="10058400" cy="1371600"/>
          </a:xfrm>
        </p:spPr>
        <p:txBody>
          <a:bodyPr anchor="ctr">
            <a:normAutofit/>
          </a:bodyPr>
          <a:lstStyle/>
          <a:p>
            <a:r>
              <a:rPr lang="el-GR" dirty="0"/>
              <a:t>ΚΑΙΤΗ ΑΡΓΥΡΟΠΟΥΛΟΥ</a:t>
            </a:r>
          </a:p>
        </p:txBody>
      </p:sp>
      <p:pic>
        <p:nvPicPr>
          <p:cNvPr id="6" name="Θέση περιεχομένου 5">
            <a:extLst>
              <a:ext uri="{FF2B5EF4-FFF2-40B4-BE49-F238E27FC236}">
                <a16:creationId xmlns:a16="http://schemas.microsoft.com/office/drawing/2014/main" xmlns="" id="{E215979E-E00B-7692-7CAB-96A9242AD0D1}"/>
              </a:ext>
            </a:extLst>
          </p:cNvPr>
          <p:cNvPicPr>
            <a:picLocks noGrp="1" noChangeAspect="1"/>
          </p:cNvPicPr>
          <p:nvPr>
            <p:ph sz="half" idx="1"/>
          </p:nvPr>
        </p:nvPicPr>
        <p:blipFill>
          <a:blip r:embed="rId3"/>
          <a:srcRect t="10269" r="-1" b="36718"/>
          <a:stretch>
            <a:fillRect/>
          </a:stretch>
        </p:blipFill>
        <p:spPr>
          <a:xfrm>
            <a:off x="1066800" y="2103120"/>
            <a:ext cx="4663440" cy="3749040"/>
          </a:xfrm>
          <a:prstGeom prst="rect">
            <a:avLst/>
          </a:prstGeom>
          <a:noFill/>
        </p:spPr>
      </p:pic>
      <p:sp>
        <p:nvSpPr>
          <p:cNvPr id="4" name="Θέση κειμένου 3">
            <a:extLst>
              <a:ext uri="{FF2B5EF4-FFF2-40B4-BE49-F238E27FC236}">
                <a16:creationId xmlns:a16="http://schemas.microsoft.com/office/drawing/2014/main" xmlns="" id="{4DEDE09C-85BA-72B4-8EDC-DC03AF091A5B}"/>
              </a:ext>
            </a:extLst>
          </p:cNvPr>
          <p:cNvSpPr>
            <a:spLocks noGrp="1"/>
          </p:cNvSpPr>
          <p:nvPr>
            <p:ph sz="half" idx="2"/>
          </p:nvPr>
        </p:nvSpPr>
        <p:spPr>
          <a:xfrm>
            <a:off x="6461760" y="2103120"/>
            <a:ext cx="4663440" cy="3749040"/>
          </a:xfrm>
        </p:spPr>
        <p:txBody>
          <a:bodyPr>
            <a:normAutofit/>
          </a:bodyPr>
          <a:lstStyle/>
          <a:p>
            <a:r>
              <a:rPr lang="el-GR" dirty="0"/>
              <a:t>Η Καίτη Αργυροπούλου ήταν πρόεδρος της Φιλοδασικής Ένωσης Αθηνών. Κατά τη διάρκεια της ζωής της συνέβαλε αποφασιστικά στην αναδάσωση του Υμηττού ενώ σε δική της πρωτοβουλία οφείλεται η αναστήλωση της ιστορικής Μονής Καισαριανής και η δημιουργία του αισθητικού δάσους του Υμηττού.</a:t>
            </a:r>
          </a:p>
        </p:txBody>
      </p:sp>
      <p:sp>
        <p:nvSpPr>
          <p:cNvPr id="5" name="Θέση ημερομηνίας 4">
            <a:extLst>
              <a:ext uri="{FF2B5EF4-FFF2-40B4-BE49-F238E27FC236}">
                <a16:creationId xmlns:a16="http://schemas.microsoft.com/office/drawing/2014/main" xmlns="" id="{98C1D09D-64CA-D964-4226-D2CCEF717865}"/>
              </a:ext>
            </a:extLst>
          </p:cNvPr>
          <p:cNvSpPr>
            <a:spLocks noGrp="1"/>
          </p:cNvSpPr>
          <p:nvPr>
            <p:ph type="dt" sz="half" idx="10"/>
          </p:nvPr>
        </p:nvSpPr>
        <p:spPr>
          <a:xfrm>
            <a:off x="7256794" y="6035040"/>
            <a:ext cx="2893045" cy="365760"/>
          </a:xfrm>
        </p:spPr>
        <p:txBody>
          <a:bodyPr anchor="b">
            <a:normAutofit/>
          </a:bodyPr>
          <a:lstStyle/>
          <a:p>
            <a:pPr>
              <a:spcAft>
                <a:spcPts val="600"/>
              </a:spcAft>
            </a:pPr>
            <a:fld id="{90E49723-07F5-4196-B746-D4577DEF9F35}" type="datetime1">
              <a:rPr lang="el-GR" smtClean="0"/>
              <a:pPr>
                <a:spcAft>
                  <a:spcPts val="600"/>
                </a:spcAft>
              </a:pPr>
              <a:t>29/5/2025</a:t>
            </a:fld>
            <a:endParaRPr lang="en-US"/>
          </a:p>
        </p:txBody>
      </p:sp>
    </p:spTree>
    <p:extLst>
      <p:ext uri="{BB962C8B-B14F-4D97-AF65-F5344CB8AC3E}">
        <p14:creationId xmlns:p14="http://schemas.microsoft.com/office/powerpoint/2010/main" val="2499863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378E958-63AE-F489-621A-618FACE14E18}"/>
              </a:ext>
            </a:extLst>
          </p:cNvPr>
          <p:cNvSpPr>
            <a:spLocks noGrp="1"/>
          </p:cNvSpPr>
          <p:nvPr>
            <p:ph type="title"/>
          </p:nvPr>
        </p:nvSpPr>
        <p:spPr>
          <a:xfrm>
            <a:off x="1066800" y="642594"/>
            <a:ext cx="10058400" cy="1371600"/>
          </a:xfrm>
        </p:spPr>
        <p:txBody>
          <a:bodyPr anchor="ctr">
            <a:normAutofit/>
          </a:bodyPr>
          <a:lstStyle/>
          <a:p>
            <a:r>
              <a:rPr lang="el-GR" dirty="0"/>
              <a:t>ΑΙΣΘΗΤΙΚΟ ΔΑΣΟΣ ΚΑΙΣΑΡΙΑΝΗΣ</a:t>
            </a:r>
          </a:p>
        </p:txBody>
      </p:sp>
      <p:pic>
        <p:nvPicPr>
          <p:cNvPr id="6" name="Θέση περιεχομένου 5">
            <a:extLst>
              <a:ext uri="{FF2B5EF4-FFF2-40B4-BE49-F238E27FC236}">
                <a16:creationId xmlns:a16="http://schemas.microsoft.com/office/drawing/2014/main" xmlns="" id="{FEFE6384-3FC9-773A-FCED-FFB73E20614D}"/>
              </a:ext>
            </a:extLst>
          </p:cNvPr>
          <p:cNvPicPr>
            <a:picLocks noGrp="1" noChangeAspect="1"/>
          </p:cNvPicPr>
          <p:nvPr>
            <p:ph sz="half" idx="1"/>
          </p:nvPr>
        </p:nvPicPr>
        <p:blipFill>
          <a:blip r:embed="rId3"/>
          <a:srcRect l="6707" r="2" b="2"/>
          <a:stretch>
            <a:fillRect/>
          </a:stretch>
        </p:blipFill>
        <p:spPr>
          <a:xfrm>
            <a:off x="1066800" y="2103120"/>
            <a:ext cx="4663440" cy="3749040"/>
          </a:xfrm>
          <a:prstGeom prst="rect">
            <a:avLst/>
          </a:prstGeom>
          <a:noFill/>
        </p:spPr>
      </p:pic>
      <p:sp>
        <p:nvSpPr>
          <p:cNvPr id="20" name="Text Placeholder 3">
            <a:extLst>
              <a:ext uri="{FF2B5EF4-FFF2-40B4-BE49-F238E27FC236}">
                <a16:creationId xmlns:a16="http://schemas.microsoft.com/office/drawing/2014/main" xmlns="" id="{E33C8BC0-D2B6-EFE6-0DB0-7C820103B8CF}"/>
              </a:ext>
            </a:extLst>
          </p:cNvPr>
          <p:cNvSpPr>
            <a:spLocks noGrp="1"/>
          </p:cNvSpPr>
          <p:nvPr>
            <p:ph sz="half" idx="2"/>
          </p:nvPr>
        </p:nvSpPr>
        <p:spPr>
          <a:xfrm>
            <a:off x="6461760" y="2103120"/>
            <a:ext cx="4663440" cy="3749040"/>
          </a:xfrm>
        </p:spPr>
        <p:txBody>
          <a:bodyPr>
            <a:normAutofit/>
          </a:bodyPr>
          <a:lstStyle/>
          <a:p>
            <a:pPr>
              <a:lnSpc>
                <a:spcPct val="100000"/>
              </a:lnSpc>
            </a:pPr>
            <a:r>
              <a:rPr lang="el-GR" sz="1500" dirty="0"/>
              <a:t>Η είσοδος στο αισθητικό δάσος γίνεται από τον κεντρικό ασφαλτοστρωμένο δρόμο Καισαριανής, που οδηγεί στην κορυφή του Υμηττού, και από τα γύρω μονοπάτια, από την ανατολή μέχρι την δύση του ηλίου, για όλο το έτος.</a:t>
            </a:r>
          </a:p>
          <a:p>
            <a:pPr>
              <a:lnSpc>
                <a:spcPct val="100000"/>
              </a:lnSpc>
            </a:pPr>
            <a:endParaRPr lang="el-GR" sz="1500" dirty="0"/>
          </a:p>
          <a:p>
            <a:pPr>
              <a:lnSpc>
                <a:spcPct val="100000"/>
              </a:lnSpc>
            </a:pPr>
            <a:r>
              <a:rPr lang="el-GR" sz="1500" dirty="0"/>
              <a:t>Οι ειδικά διαμορφωμένοι χώροι (αναψυχής, θέας και ανάπαυσης) προσφέρονται ελεύθερα στον επισκέπτη.</a:t>
            </a:r>
          </a:p>
          <a:p>
            <a:pPr>
              <a:lnSpc>
                <a:spcPct val="100000"/>
              </a:lnSpc>
            </a:pPr>
            <a:endParaRPr lang="el-GR" sz="1500" dirty="0"/>
          </a:p>
          <a:p>
            <a:pPr>
              <a:lnSpc>
                <a:spcPct val="100000"/>
              </a:lnSpc>
            </a:pPr>
            <a:r>
              <a:rPr lang="el-GR" sz="1500" dirty="0"/>
              <a:t>Το δάσος έχει ανάγκη από την προστασία όλων </a:t>
            </a:r>
            <a:r>
              <a:rPr lang="el-GR" sz="1500" dirty="0" smtClean="0"/>
              <a:t>μας</a:t>
            </a:r>
            <a:endParaRPr lang="el-GR" sz="1500" dirty="0"/>
          </a:p>
        </p:txBody>
      </p:sp>
      <p:sp>
        <p:nvSpPr>
          <p:cNvPr id="5" name="Θέση ημερομηνίας 4">
            <a:extLst>
              <a:ext uri="{FF2B5EF4-FFF2-40B4-BE49-F238E27FC236}">
                <a16:creationId xmlns:a16="http://schemas.microsoft.com/office/drawing/2014/main" xmlns="" id="{35BE7D5B-6892-5428-5A2E-A14C319E9402}"/>
              </a:ext>
            </a:extLst>
          </p:cNvPr>
          <p:cNvSpPr>
            <a:spLocks noGrp="1"/>
          </p:cNvSpPr>
          <p:nvPr>
            <p:ph type="dt" sz="half" idx="10"/>
          </p:nvPr>
        </p:nvSpPr>
        <p:spPr>
          <a:xfrm>
            <a:off x="7256794" y="6035040"/>
            <a:ext cx="2893045" cy="365760"/>
          </a:xfrm>
        </p:spPr>
        <p:txBody>
          <a:bodyPr anchor="b">
            <a:normAutofit/>
          </a:bodyPr>
          <a:lstStyle/>
          <a:p>
            <a:pPr>
              <a:spcAft>
                <a:spcPts val="600"/>
              </a:spcAft>
            </a:pPr>
            <a:fld id="{90E49723-07F5-4196-B746-D4577DEF9F35}" type="datetime1">
              <a:rPr lang="el-GR" smtClean="0"/>
              <a:pPr>
                <a:spcAft>
                  <a:spcPts val="600"/>
                </a:spcAft>
              </a:pPr>
              <a:t>29/5/2025</a:t>
            </a:fld>
            <a:endParaRPr lang="en-US"/>
          </a:p>
        </p:txBody>
      </p:sp>
    </p:spTree>
    <p:extLst>
      <p:ext uri="{BB962C8B-B14F-4D97-AF65-F5344CB8AC3E}">
        <p14:creationId xmlns:p14="http://schemas.microsoft.com/office/powerpoint/2010/main" val="956272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AF243EB-B5D2-AB9E-80CE-0770843354F9}"/>
              </a:ext>
            </a:extLst>
          </p:cNvPr>
          <p:cNvSpPr>
            <a:spLocks noGrp="1"/>
          </p:cNvSpPr>
          <p:nvPr>
            <p:ph type="title"/>
          </p:nvPr>
        </p:nvSpPr>
        <p:spPr>
          <a:xfrm>
            <a:off x="1066800" y="642594"/>
            <a:ext cx="10058400" cy="1371600"/>
          </a:xfrm>
        </p:spPr>
        <p:txBody>
          <a:bodyPr anchor="ctr">
            <a:normAutofit/>
          </a:bodyPr>
          <a:lstStyle/>
          <a:p>
            <a:r>
              <a:rPr lang="el-GR" dirty="0"/>
              <a:t>ΣΚΕΨΕΙΣ ΔΙΚΙΕΣ ΜΑΣ ΓΙΑ ΤΟΝ ΥΜΗΤΤΟ</a:t>
            </a:r>
          </a:p>
        </p:txBody>
      </p:sp>
      <p:sp>
        <p:nvSpPr>
          <p:cNvPr id="4" name="Θέση κειμένου 3">
            <a:extLst>
              <a:ext uri="{FF2B5EF4-FFF2-40B4-BE49-F238E27FC236}">
                <a16:creationId xmlns:a16="http://schemas.microsoft.com/office/drawing/2014/main" xmlns="" id="{915ED2DB-D972-68FB-D427-3C4C9B0C0828}"/>
              </a:ext>
            </a:extLst>
          </p:cNvPr>
          <p:cNvSpPr>
            <a:spLocks noGrp="1"/>
          </p:cNvSpPr>
          <p:nvPr>
            <p:ph idx="1"/>
          </p:nvPr>
        </p:nvSpPr>
        <p:spPr>
          <a:xfrm>
            <a:off x="1066800" y="2103120"/>
            <a:ext cx="10058400" cy="3849624"/>
          </a:xfrm>
        </p:spPr>
        <p:txBody>
          <a:bodyPr>
            <a:normAutofit/>
          </a:bodyPr>
          <a:lstStyle/>
          <a:p>
            <a:pPr marL="0" indent="0">
              <a:buNone/>
            </a:pPr>
            <a:r>
              <a:rPr lang="el-GR" sz="2800" dirty="0">
                <a:solidFill>
                  <a:schemeClr val="tx1">
                    <a:lumMod val="95000"/>
                    <a:lumOff val="5000"/>
                  </a:schemeClr>
                </a:solidFill>
              </a:rPr>
              <a:t>ΟΙ ΔΙΚΕΣ ΜΑΣ ΣΚΕΨΕΙΣ ΕΊΝΑΙ ΌΤΙ ΕΜΕΙΣ ΣΑΝ ΑΝΘΡΩΠΟΙ ΠΡΕΠΕΙ ΝΑ ΠΡΟΣΤΑΤΕΥΟΥΜΕ ΤΟ ΔΑΣΟΣ ΚΑΙΣΑΡΙΑΝΗΣ ΝΑ ΜΗ ΤΟ ΓΕΜΙΖΟΥΜΕ ΣΚΟΥΠΙΔΙΑ ΚΑΙ ΑΝ ΔΟΥΜΕ ΣΚΟΥΠΙΔΙ ΝΑ ΤΟ ΜΑΖΕΨΟΥΜΕ.ΠΡΕΠΕΙ ΝΑ ΠΡΟΣΤΑΤΕΥΟΥΜΕ ΤΟ ΔΑΣΟΣ ΝΑ ΜΗΝ ΚΟΒΟΥΜΕ ΤΑ ΔΕΝΤΡΑ ΝΑ ΜΗΝ ΑΝΑΒΟΥΜΕ ΦΩΤΙΕΣ  ΓΙΑΤΙ ΑΝ ΚΑΟΥΝ ΌΛΑ ΤΑ ΔΕΝΤΡΑ ΔΕΝ ΘΑ ΕΧΟΥΜΕ ΟΞΥΓΟΝΟ ΓΙΑ ΝΑ ΖΗΣΟΥΜΕ.ΕΜΕΙΣ ΣΑΝ ΑΝΘΡΩΠΟΙ ΠΡΕΠΕΙ ΝΑ ΜΗΝ ΧΑΛΑΜΕ ΤΗΝ ΟΜΟΡΦΙΑ ΤΗΣ ΦΥΣΗΣ.</a:t>
            </a:r>
          </a:p>
        </p:txBody>
      </p:sp>
      <p:sp>
        <p:nvSpPr>
          <p:cNvPr id="5" name="Θέση ημερομηνίας 4">
            <a:extLst>
              <a:ext uri="{FF2B5EF4-FFF2-40B4-BE49-F238E27FC236}">
                <a16:creationId xmlns:a16="http://schemas.microsoft.com/office/drawing/2014/main" xmlns="" id="{9BBCF5B9-61CE-61B0-2957-88ABB781B6F8}"/>
              </a:ext>
            </a:extLst>
          </p:cNvPr>
          <p:cNvSpPr>
            <a:spLocks noGrp="1"/>
          </p:cNvSpPr>
          <p:nvPr>
            <p:ph type="dt" sz="half" idx="10"/>
          </p:nvPr>
        </p:nvSpPr>
        <p:spPr>
          <a:xfrm>
            <a:off x="7256794" y="6035040"/>
            <a:ext cx="2893045" cy="365760"/>
          </a:xfrm>
        </p:spPr>
        <p:txBody>
          <a:bodyPr anchor="b">
            <a:normAutofit/>
          </a:bodyPr>
          <a:lstStyle/>
          <a:p>
            <a:pPr>
              <a:spcAft>
                <a:spcPts val="600"/>
              </a:spcAft>
            </a:pPr>
            <a:fld id="{90E49723-07F5-4196-B746-D4577DEF9F35}" type="datetime1">
              <a:rPr lang="el-GR" smtClean="0"/>
              <a:pPr>
                <a:spcAft>
                  <a:spcPts val="600"/>
                </a:spcAft>
              </a:pPr>
              <a:t>29/5/2025</a:t>
            </a:fld>
            <a:endParaRPr lang="en-US"/>
          </a:p>
        </p:txBody>
      </p:sp>
    </p:spTree>
    <p:extLst>
      <p:ext uri="{BB962C8B-B14F-4D97-AF65-F5344CB8AC3E}">
        <p14:creationId xmlns:p14="http://schemas.microsoft.com/office/powerpoint/2010/main" val="1898176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C39F5109-FC11-714E-419C-D9CB31885B4E}"/>
              </a:ext>
            </a:extLst>
          </p:cNvPr>
          <p:cNvSpPr>
            <a:spLocks noGrp="1"/>
          </p:cNvSpPr>
          <p:nvPr>
            <p:ph type="title"/>
          </p:nvPr>
        </p:nvSpPr>
        <p:spPr>
          <a:xfrm>
            <a:off x="8458200" y="607392"/>
            <a:ext cx="3161963" cy="1645920"/>
          </a:xfrm>
        </p:spPr>
        <p:txBody>
          <a:bodyPr anchor="b">
            <a:normAutofit fontScale="90000"/>
          </a:bodyPr>
          <a:lstStyle/>
          <a:p>
            <a:r>
              <a:rPr lang="el-GR" dirty="0"/>
              <a:t>ΠΩΣ ΜΑΣ </a:t>
            </a:r>
            <a:r>
              <a:rPr lang="el-GR" dirty="0" smtClean="0"/>
              <a:t>ΦΑΝΗΚΑΝ </a:t>
            </a:r>
            <a:r>
              <a:rPr lang="el-GR" dirty="0"/>
              <a:t>ΤΑ ΕΡΓΑΣΤΗΡΙΑ ΔΕΞΙΟΤΗΤΩΝ</a:t>
            </a:r>
          </a:p>
        </p:txBody>
      </p:sp>
      <p:pic>
        <p:nvPicPr>
          <p:cNvPr id="6" name="Θέση περιεχομένου 5">
            <a:extLst>
              <a:ext uri="{FF2B5EF4-FFF2-40B4-BE49-F238E27FC236}">
                <a16:creationId xmlns:a16="http://schemas.microsoft.com/office/drawing/2014/main" xmlns="" id="{C3384B15-4D8C-0032-F6F6-7F318F81CD43}"/>
              </a:ext>
            </a:extLst>
          </p:cNvPr>
          <p:cNvPicPr>
            <a:picLocks noGrp="1" noChangeAspect="1"/>
          </p:cNvPicPr>
          <p:nvPr>
            <p:ph idx="1"/>
          </p:nvPr>
        </p:nvPicPr>
        <p:blipFill>
          <a:blip r:embed="rId2"/>
          <a:srcRect l="3696" r="1" b="1"/>
          <a:stretch>
            <a:fillRect/>
          </a:stretch>
        </p:blipFill>
        <p:spPr>
          <a:xfrm>
            <a:off x="685800" y="609600"/>
            <a:ext cx="6858000" cy="5334000"/>
          </a:xfrm>
          <a:prstGeom prst="rect">
            <a:avLst/>
          </a:prstGeom>
          <a:noFill/>
        </p:spPr>
      </p:pic>
      <p:sp>
        <p:nvSpPr>
          <p:cNvPr id="4" name="Θέση κειμένου 3">
            <a:extLst>
              <a:ext uri="{FF2B5EF4-FFF2-40B4-BE49-F238E27FC236}">
                <a16:creationId xmlns:a16="http://schemas.microsoft.com/office/drawing/2014/main" xmlns="" id="{119F22EB-BDF6-025E-4115-31AF88841052}"/>
              </a:ext>
            </a:extLst>
          </p:cNvPr>
          <p:cNvSpPr>
            <a:spLocks noGrp="1"/>
          </p:cNvSpPr>
          <p:nvPr>
            <p:ph type="body" sz="half" idx="2"/>
          </p:nvPr>
        </p:nvSpPr>
        <p:spPr>
          <a:xfrm>
            <a:off x="8458200" y="2336800"/>
            <a:ext cx="3161963" cy="3606800"/>
          </a:xfrm>
        </p:spPr>
        <p:txBody>
          <a:bodyPr>
            <a:normAutofit/>
          </a:bodyPr>
          <a:lstStyle/>
          <a:p>
            <a:r>
              <a:rPr lang="el-GR" dirty="0"/>
              <a:t>ΤΑ </a:t>
            </a:r>
            <a:r>
              <a:rPr lang="el-GR" dirty="0" smtClean="0"/>
              <a:t>ΕΡΓΑΣΤΗΡΙΑ </a:t>
            </a:r>
            <a:r>
              <a:rPr lang="el-GR" dirty="0"/>
              <a:t>ΔΕΞΙΟΤΗΤΩΝ ΦΕΤΟΣ ΗΤΑΝ ΠΟΛΎ ΩΡΑΙΑ ,ΔΙΑΣΚΕΔΑΣΑΜΕ ΠΟΛΎ ΜΑΘΑΙΝΟΝΤΑΣ ΤΟΣΑ ΩΡΑΙΑ ΠΡΑΓΜΑΤΑ ΓΙΑ ΤΟΝ ΥΜΗΤΤΟ.</a:t>
            </a:r>
          </a:p>
        </p:txBody>
      </p:sp>
      <p:sp>
        <p:nvSpPr>
          <p:cNvPr id="5" name="Θέση ημερομηνίας 4">
            <a:extLst>
              <a:ext uri="{FF2B5EF4-FFF2-40B4-BE49-F238E27FC236}">
                <a16:creationId xmlns:a16="http://schemas.microsoft.com/office/drawing/2014/main" xmlns="" id="{4DBB384E-AFA8-F9B5-F74E-282DBF04E37C}"/>
              </a:ext>
            </a:extLst>
          </p:cNvPr>
          <p:cNvSpPr>
            <a:spLocks noGrp="1"/>
          </p:cNvSpPr>
          <p:nvPr>
            <p:ph type="dt" sz="half" idx="10"/>
          </p:nvPr>
        </p:nvSpPr>
        <p:spPr>
          <a:xfrm>
            <a:off x="5588000" y="6035040"/>
            <a:ext cx="1955800" cy="365760"/>
          </a:xfrm>
        </p:spPr>
        <p:txBody>
          <a:bodyPr anchor="b">
            <a:normAutofit/>
          </a:bodyPr>
          <a:lstStyle/>
          <a:p>
            <a:pPr>
              <a:spcAft>
                <a:spcPts val="600"/>
              </a:spcAft>
            </a:pPr>
            <a:fld id="{90E49723-07F5-4196-B746-D4577DEF9F35}" type="datetime1">
              <a:rPr lang="el-GR" smtClean="0"/>
              <a:pPr>
                <a:spcAft>
                  <a:spcPts val="600"/>
                </a:spcAft>
              </a:pPr>
              <a:t>29/5/2025</a:t>
            </a:fld>
            <a:endParaRPr lang="en-US"/>
          </a:p>
        </p:txBody>
      </p:sp>
    </p:spTree>
    <p:extLst>
      <p:ext uri="{BB962C8B-B14F-4D97-AF65-F5344CB8AC3E}">
        <p14:creationId xmlns:p14="http://schemas.microsoft.com/office/powerpoint/2010/main" val="2207473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8489616E-2EAE-4C84-C7E4-64B9EF0CA281}"/>
              </a:ext>
            </a:extLst>
          </p:cNvPr>
          <p:cNvSpPr>
            <a:spLocks noGrp="1"/>
          </p:cNvSpPr>
          <p:nvPr>
            <p:ph type="title"/>
          </p:nvPr>
        </p:nvSpPr>
        <p:spPr>
          <a:xfrm>
            <a:off x="534237" y="791310"/>
            <a:ext cx="10058400" cy="1371600"/>
          </a:xfrm>
        </p:spPr>
        <p:txBody>
          <a:bodyPr/>
          <a:lstStyle/>
          <a:p>
            <a:r>
              <a:rPr lang="el-GR" dirty="0"/>
              <a:t>ΣΑΣ ΕΥΧΑΡΙΣΤΟΥΜΕ ΠΟΥ ΠΑΡΑΚΟΛΟΥΘΗΣΑΤΕ</a:t>
            </a:r>
            <a:endParaRPr lang="en-US" dirty="0"/>
          </a:p>
        </p:txBody>
      </p:sp>
      <p:sp>
        <p:nvSpPr>
          <p:cNvPr id="9" name="Content Placeholder 2">
            <a:extLst>
              <a:ext uri="{FF2B5EF4-FFF2-40B4-BE49-F238E27FC236}">
                <a16:creationId xmlns:a16="http://schemas.microsoft.com/office/drawing/2014/main" xmlns="" id="{79F73600-75D9-1B6F-BB61-609B1760E325}"/>
              </a:ext>
            </a:extLst>
          </p:cNvPr>
          <p:cNvSpPr>
            <a:spLocks noGrp="1"/>
          </p:cNvSpPr>
          <p:nvPr>
            <p:ph idx="1"/>
          </p:nvPr>
        </p:nvSpPr>
        <p:spPr>
          <a:xfrm>
            <a:off x="1066800" y="2103120"/>
            <a:ext cx="10058400" cy="3849624"/>
          </a:xfrm>
        </p:spPr>
        <p:txBody>
          <a:bodyPr>
            <a:normAutofit/>
          </a:bodyPr>
          <a:lstStyle/>
          <a:p>
            <a:r>
              <a:rPr lang="el-GR" sz="3200" dirty="0">
                <a:solidFill>
                  <a:schemeClr val="bg2">
                    <a:lumMod val="10000"/>
                  </a:schemeClr>
                </a:solidFill>
              </a:rPr>
              <a:t>ΘΕΛΟΥΜΕ ΝΑ </a:t>
            </a:r>
            <a:r>
              <a:rPr lang="el-GR" sz="3200" dirty="0" smtClean="0">
                <a:solidFill>
                  <a:schemeClr val="bg2">
                    <a:lumMod val="10000"/>
                  </a:schemeClr>
                </a:solidFill>
              </a:rPr>
              <a:t>ΕΥΧΑΡΙΣΤΗΣΟΥΜΕ </a:t>
            </a:r>
            <a:r>
              <a:rPr lang="el-GR" sz="3200" dirty="0">
                <a:solidFill>
                  <a:schemeClr val="bg2">
                    <a:lumMod val="10000"/>
                  </a:schemeClr>
                </a:solidFill>
              </a:rPr>
              <a:t>ΠΟΛΥ ΌΛΑ ΤΑ ΠΑΙΔΙΑ ΠΟΥ ΜΑΣ ΠΑΡΑΚΟΛΟΥΘΗΣΑΝ ΜΕ ΤΟΣΗ ΠΟΛΎ ΥΠΟΜΟΝΗ  ΝΑ </a:t>
            </a:r>
            <a:r>
              <a:rPr lang="el-GR" sz="3200" dirty="0" smtClean="0">
                <a:solidFill>
                  <a:schemeClr val="bg2">
                    <a:lumMod val="10000"/>
                  </a:schemeClr>
                </a:solidFill>
              </a:rPr>
              <a:t>ΕΥΧΑΡΙΣΤΗΣΟΥΜΕ </a:t>
            </a:r>
            <a:r>
              <a:rPr lang="el-GR" sz="3200" dirty="0">
                <a:solidFill>
                  <a:schemeClr val="bg2">
                    <a:lumMod val="10000"/>
                  </a:schemeClr>
                </a:solidFill>
              </a:rPr>
              <a:t>ΠΟΛΎ ΤΗ ΑΓΑΠΗΜΕΝΗ ΜΑΣ </a:t>
            </a:r>
            <a:r>
              <a:rPr lang="el-GR" sz="3200" dirty="0" smtClean="0">
                <a:solidFill>
                  <a:schemeClr val="bg2">
                    <a:lumMod val="10000"/>
                  </a:schemeClr>
                </a:solidFill>
              </a:rPr>
              <a:t>ΔΙΕΥΘΥΝΤΡΙΑ </a:t>
            </a:r>
            <a:r>
              <a:rPr lang="el-GR" sz="3200" dirty="0">
                <a:solidFill>
                  <a:schemeClr val="bg2">
                    <a:lumMod val="10000"/>
                  </a:schemeClr>
                </a:solidFill>
              </a:rPr>
              <a:t>ΠΟΥ ΜΑΣ ΕΜΑΘΕ ΌΛΑ ΑΥΤΆ ΤΑ ΣΠΟΥΔΑΙΑ ΚΑΙ ΠΟΛΥΤΙΜΑ ΠΡΑΓΜΑΤΑ ΣΑΣ ΕΥΧΑΡΙΣΤΟΥΜΕ ΚΑΙ </a:t>
            </a:r>
            <a:r>
              <a:rPr lang="el-GR" sz="3200" dirty="0" smtClean="0">
                <a:solidFill>
                  <a:schemeClr val="bg2">
                    <a:lumMod val="10000"/>
                  </a:schemeClr>
                </a:solidFill>
              </a:rPr>
              <a:t>ΠΑΛΙ </a:t>
            </a:r>
            <a:r>
              <a:rPr lang="el-GR" sz="3200" dirty="0">
                <a:solidFill>
                  <a:schemeClr val="bg2">
                    <a:lumMod val="10000"/>
                  </a:schemeClr>
                </a:solidFill>
              </a:rPr>
              <a:t>ΟΛΟΥΣ ΣΑΣ.</a:t>
            </a:r>
            <a:endParaRPr lang="en-US" sz="3200" dirty="0">
              <a:solidFill>
                <a:schemeClr val="bg2">
                  <a:lumMod val="10000"/>
                </a:schemeClr>
              </a:solidFill>
            </a:endParaRPr>
          </a:p>
        </p:txBody>
      </p:sp>
      <p:sp>
        <p:nvSpPr>
          <p:cNvPr id="2" name="Θέση ημερομηνίας 1">
            <a:extLst>
              <a:ext uri="{FF2B5EF4-FFF2-40B4-BE49-F238E27FC236}">
                <a16:creationId xmlns:a16="http://schemas.microsoft.com/office/drawing/2014/main" xmlns="" id="{D708BA52-D2A9-0FA8-7290-DB73329894AA}"/>
              </a:ext>
            </a:extLst>
          </p:cNvPr>
          <p:cNvSpPr>
            <a:spLocks noGrp="1"/>
          </p:cNvSpPr>
          <p:nvPr>
            <p:ph type="dt" sz="half" idx="10"/>
          </p:nvPr>
        </p:nvSpPr>
        <p:spPr>
          <a:xfrm>
            <a:off x="7256794" y="6035040"/>
            <a:ext cx="2893045" cy="365760"/>
          </a:xfrm>
        </p:spPr>
        <p:txBody>
          <a:bodyPr anchor="b">
            <a:normAutofit/>
          </a:bodyPr>
          <a:lstStyle/>
          <a:p>
            <a:pPr>
              <a:spcAft>
                <a:spcPts val="600"/>
              </a:spcAft>
            </a:pPr>
            <a:fld id="{9919D905-D926-4C7C-8880-7B55EA2B77E6}" type="datetime1">
              <a:rPr lang="el-GR" smtClean="0"/>
              <a:pPr>
                <a:spcAft>
                  <a:spcPts val="600"/>
                </a:spcAft>
              </a:pPr>
              <a:t>29/5/2025</a:t>
            </a:fld>
            <a:endParaRPr lang="en-US"/>
          </a:p>
        </p:txBody>
      </p:sp>
    </p:spTree>
    <p:extLst>
      <p:ext uri="{BB962C8B-B14F-4D97-AF65-F5344CB8AC3E}">
        <p14:creationId xmlns:p14="http://schemas.microsoft.com/office/powerpoint/2010/main" val="10022910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Office_41798794_TF78438558" id="{4C793B3E-94FC-460F-8DB6-81BAA90A6624}" vid="{0DBEB6CE-59DB-4D4E-8602-FA1B0F1F623C}"/>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{F7258D47-D52E-4D5F-8178-39A06509E14A}tf78438558_win32</Template>
  <TotalTime>167</TotalTime>
  <Words>468</Words>
  <Application>Microsoft Office PowerPoint</Application>
  <PresentationFormat>Προσαρμογή</PresentationFormat>
  <Paragraphs>49</Paragraphs>
  <Slides>10</Slides>
  <Notes>8</Notes>
  <HiddenSlides>0</HiddenSlides>
  <MMClips>0</MMClips>
  <ScaleCrop>false</ScaleCrop>
  <HeadingPairs>
    <vt:vector size="4" baseType="variant">
      <vt:variant>
        <vt:lpstr>Θέμα</vt:lpstr>
      </vt:variant>
      <vt:variant>
        <vt:i4>1</vt:i4>
      </vt:variant>
      <vt:variant>
        <vt:lpstr>Τίτλοι διαφανειών</vt:lpstr>
      </vt:variant>
      <vt:variant>
        <vt:i4>10</vt:i4>
      </vt:variant>
    </vt:vector>
  </HeadingPairs>
  <TitlesOfParts>
    <vt:vector size="11" baseType="lpstr">
      <vt:lpstr>SavonVTI</vt:lpstr>
      <vt:lpstr>11   ΔΗΜ. ΣΧΟΛΕΙΟ ΗΛΙΟΥΠΟΛΗΣ-Δ’1-2024 -2025</vt:lpstr>
      <vt:lpstr>ΙΣΤΟΡΙΑ ΥΜΜΗΤΟΥ                                                                                                                                                                   </vt:lpstr>
      <vt:lpstr>ΕΛΙΣΣΑΒΕΤ  ΜΑΡΙΑΝΝΑ ΜΕΛΙΝΑ</vt:lpstr>
      <vt:lpstr>ΙΣΤΟΡΙΑ ΥΜΜΗΤΟΥ</vt:lpstr>
      <vt:lpstr>Η ΔΡΑΣΗ ΜΑΣ </vt:lpstr>
      <vt:lpstr>ΚΑΙΤΗ ΑΡΓΥΡΟΠΟΥΛΟΥ</vt:lpstr>
      <vt:lpstr>ΑΙΣΘΗΤΙΚΟ ΔΑΣΟΣ ΚΑΙΣΑΡΙΑΝΗΣ</vt:lpstr>
      <vt:lpstr>ΣΚΕΨΕΙΣ ΔΙΚΙΕΣ ΜΑΣ ΓΙΑ ΤΟΝ ΥΜΗΤΤΟ</vt:lpstr>
      <vt:lpstr>ΠΩΣ ΜΑΣ ΦΑΝΗΚΑΝ ΤΑ ΕΡΓΑΣΤΗΡΙΑ ΔΕΞΙΟΤΗΤΩΝ</vt:lpstr>
      <vt:lpstr>ΣΑΣ ΕΥΧΑΡΙΣΤΟΥΜΕ ΠΟΥ ΠΑΡΑΚΟΛΟΥΘΗΣΑΤΕ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ΔΗΜ. ΣΧΟΛΕΙΟ ΗΛΙΟΥΠΟΛΗΣ-Δ’1-2024 -2025</dc:title>
  <dc:creator>User</dc:creator>
  <cp:lastModifiedBy>Admin</cp:lastModifiedBy>
  <cp:revision>3</cp:revision>
  <dcterms:created xsi:type="dcterms:W3CDTF">2025-05-25T15:39:01Z</dcterms:created>
  <dcterms:modified xsi:type="dcterms:W3CDTF">2025-05-29T07:58:25Z</dcterms:modified>
</cp:coreProperties>
</file>