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60695" y="1303655"/>
            <a:ext cx="6249670" cy="2942590"/>
          </a:xfrm>
        </p:spPr>
        <p:txBody>
          <a:bodyPr>
            <a:normAutofit fontScale="90000"/>
          </a:bodyPr>
          <a:lstStyle/>
          <a:p>
            <a:pPr algn="just"/>
            <a:r>
              <a:rPr lang="el-GR" altLang="en-US" sz="2665" dirty="0">
                <a:latin typeface="Mistral" panose="03090702030407020403" charset="0"/>
                <a:cs typeface="Mistral" panose="03090702030407020403" charset="0"/>
              </a:rPr>
              <a:t>Το </a:t>
            </a:r>
            <a:r>
              <a:rPr lang="el-GR" altLang="en-US" sz="2660" dirty="0">
                <a:latin typeface="Mistral" panose="03090702030407020403" charset="0"/>
                <a:cs typeface="Mistral" panose="03090702030407020403" charset="0"/>
                <a:sym typeface="+mn-ea"/>
              </a:rPr>
              <a:t>Μουσείο Ελληνικής Παιδικής Τέχνης</a:t>
            </a:r>
            <a:r>
              <a:rPr lang="el-GR" altLang="en-US" sz="2665" dirty="0">
                <a:latin typeface="Mistral" panose="03090702030407020403" charset="0"/>
                <a:cs typeface="Mistral" panose="03090702030407020403" charset="0"/>
              </a:rPr>
              <a:t> σε συνεργασία με τα 1ο,2ο,4ο,5ο,8ο,11ο,12ο,13ο,15ο,17ο,20ο Δημοτικά Σχολεία Ηλιούπολης, τα 1ο &amp;2ο Δημοτικά Σχολεία Υμηττού, το </a:t>
            </a:r>
            <a:r>
              <a:rPr lang="el-GR" altLang="en-US" sz="2660" dirty="0">
                <a:latin typeface="Mistral" panose="03090702030407020403" charset="0"/>
                <a:cs typeface="Mistral" panose="03090702030407020403" charset="0"/>
                <a:sym typeface="+mn-ea"/>
              </a:rPr>
              <a:t>Μουσείο Εθνικής Αντίστασης </a:t>
            </a:r>
            <a:r>
              <a:rPr lang="el-GR" altLang="en-US" sz="2665" dirty="0">
                <a:latin typeface="Mistral" panose="03090702030407020403" charset="0"/>
                <a:cs typeface="Mistral" panose="03090702030407020403" charset="0"/>
              </a:rPr>
              <a:t>και τον Σύμβουλο Εκπαίδευσης ΠΕ70 Νικόλαο Ευσταθίου σας προσκαλούν στα εγκαίνια της ομαδικής μαθητικής έκθεσης ζωγραφικής “Οχι στη βία , Ναι στη Δημιουργία” στο Μουσείο Εθνικής Αντίστασης στην Ηλιούπολη. </a:t>
            </a:r>
            <a:endParaRPr lang="el-GR" altLang="en-US" sz="2665" dirty="0">
              <a:latin typeface="Mistral" panose="03090702030407020403" charset="0"/>
              <a:cs typeface="Mistral" panose="03090702030407020403" charset="0"/>
            </a:endParaRPr>
          </a:p>
        </p:txBody>
      </p:sp>
      <p:sp>
        <p:nvSpPr>
          <p:cNvPr id="3" name="Subtitle 2"/>
          <p:cNvSpPr>
            <a:spLocks noGrp="1"/>
          </p:cNvSpPr>
          <p:nvPr>
            <p:ph type="subTitle" idx="1"/>
          </p:nvPr>
        </p:nvSpPr>
        <p:spPr>
          <a:xfrm>
            <a:off x="5142230" y="3997960"/>
            <a:ext cx="6390005" cy="2432050"/>
          </a:xfrm>
        </p:spPr>
        <p:txBody>
          <a:bodyPr>
            <a:normAutofit fontScale="40000"/>
          </a:bodyPr>
          <a:lstStyle/>
          <a:p>
            <a:endParaRPr lang="el-GR" altLang="en-US" sz="3000" b="1">
              <a:sym typeface="+mn-ea"/>
            </a:endParaRPr>
          </a:p>
          <a:p>
            <a:r>
              <a:rPr lang="el-GR" altLang="en-US" sz="3000" b="1">
                <a:solidFill>
                  <a:schemeClr val="bg2">
                    <a:lumMod val="25000"/>
                  </a:schemeClr>
                </a:solidFill>
                <a:sym typeface="+mn-ea"/>
              </a:rPr>
              <a:t>εγκαίνια: 4 Δεκεμβρίου 2025 στις 18:30 </a:t>
            </a:r>
            <a:endParaRPr lang="el-GR" altLang="en-US" sz="3000" b="1">
              <a:solidFill>
                <a:schemeClr val="bg2">
                  <a:lumMod val="25000"/>
                </a:schemeClr>
              </a:solidFill>
              <a:sym typeface="+mn-ea"/>
            </a:endParaRPr>
          </a:p>
          <a:p>
            <a:r>
              <a:rPr lang="el-GR" altLang="en-US" sz="3000" b="1">
                <a:solidFill>
                  <a:schemeClr val="bg2">
                    <a:lumMod val="25000"/>
                  </a:schemeClr>
                </a:solidFill>
              </a:rPr>
              <a:t>Διάρκεια έκθεσης: 4/12/20225 έως 14/12/2025</a:t>
            </a:r>
            <a:endParaRPr lang="el-GR" altLang="en-US" sz="3000" b="1">
              <a:solidFill>
                <a:schemeClr val="bg2">
                  <a:lumMod val="25000"/>
                </a:schemeClr>
              </a:solidFill>
            </a:endParaRPr>
          </a:p>
          <a:p>
            <a:r>
              <a:rPr lang="en-US" altLang="en-US" sz="3000" b="1">
                <a:solidFill>
                  <a:schemeClr val="bg2">
                    <a:lumMod val="25000"/>
                  </a:schemeClr>
                </a:solidFill>
              </a:rPr>
              <a:t>Μουσείο Εθνικής Αντίστασης, Μαρίνου Αντύπα και Ελευθερίου Βενιζέλου, Ηλιούπολη</a:t>
            </a:r>
            <a:endParaRPr lang="en-US" altLang="en-US" sz="3000" b="1">
              <a:solidFill>
                <a:schemeClr val="bg2">
                  <a:lumMod val="25000"/>
                </a:schemeClr>
              </a:solidFill>
            </a:endParaRPr>
          </a:p>
          <a:p>
            <a:r>
              <a:rPr lang="el-GR" altLang="en-US" sz="3000" b="1">
                <a:solidFill>
                  <a:schemeClr val="bg2">
                    <a:lumMod val="25000"/>
                  </a:schemeClr>
                </a:solidFill>
              </a:rPr>
              <a:t>ώρες λειτουργίας: </a:t>
            </a:r>
            <a:r>
              <a:rPr lang="en-US" altLang="en-US" b="1">
                <a:solidFill>
                  <a:schemeClr val="bg2">
                    <a:lumMod val="25000"/>
                  </a:schemeClr>
                </a:solidFill>
              </a:rPr>
              <a:t>Καθημερινές: 10:00-14:00 &amp; 17:00-21:00</a:t>
            </a:r>
            <a:endParaRPr lang="en-US" altLang="en-US" b="1">
              <a:solidFill>
                <a:schemeClr val="bg2">
                  <a:lumMod val="25000"/>
                </a:schemeClr>
              </a:solidFill>
            </a:endParaRPr>
          </a:p>
          <a:p>
            <a:r>
              <a:rPr lang="en-US" altLang="en-US" b="1">
                <a:solidFill>
                  <a:schemeClr val="bg2">
                    <a:lumMod val="25000"/>
                  </a:schemeClr>
                </a:solidFill>
              </a:rPr>
              <a:t>Σάββατο-Κυριακή: 10:00-14:00 &amp; 17:00-21:00</a:t>
            </a:r>
            <a:endParaRPr lang="en-US" altLang="en-US" b="1">
              <a:solidFill>
                <a:schemeClr val="bg2">
                  <a:lumMod val="25000"/>
                </a:schemeClr>
              </a:solidFill>
            </a:endParaRPr>
          </a:p>
          <a:p>
            <a:r>
              <a:rPr lang="en-US" altLang="en-US" b="1">
                <a:solidFill>
                  <a:schemeClr val="bg2">
                    <a:lumMod val="25000"/>
                  </a:schemeClr>
                </a:solidFill>
              </a:rPr>
              <a:t>τηλ. επικ.:  210-9901400  </a:t>
            </a:r>
            <a:endParaRPr lang="en-US" altLang="en-US" b="1">
              <a:solidFill>
                <a:schemeClr val="bg2">
                  <a:lumMod val="25000"/>
                </a:schemeClr>
              </a:solidFill>
            </a:endParaRPr>
          </a:p>
          <a:p>
            <a:endParaRPr lang="en-US" altLang="en-US" b="1">
              <a:solidFill>
                <a:schemeClr val="bg2">
                  <a:lumMod val="25000"/>
                </a:schemeClr>
              </a:solidFill>
            </a:endParaRPr>
          </a:p>
        </p:txBody>
      </p:sp>
      <p:sp>
        <p:nvSpPr>
          <p:cNvPr id="6" name="Text Box 5"/>
          <p:cNvSpPr txBox="1"/>
          <p:nvPr/>
        </p:nvSpPr>
        <p:spPr>
          <a:xfrm>
            <a:off x="6685280" y="781050"/>
            <a:ext cx="4001135" cy="522605"/>
          </a:xfrm>
          <a:prstGeom prst="rect">
            <a:avLst/>
          </a:prstGeom>
          <a:noFill/>
        </p:spPr>
        <p:txBody>
          <a:bodyPr wrap="square" rtlCol="0">
            <a:noAutofit/>
          </a:bodyPr>
          <a:p>
            <a:pPr algn="ctr"/>
            <a:r>
              <a:rPr lang="el-GR" altLang="zh-CN" sz="2800" b="1">
                <a:solidFill>
                  <a:schemeClr val="accent1"/>
                </a:solidFill>
                <a:effectLst>
                  <a:outerShdw blurRad="38100" dist="25400" dir="5400000" algn="ctr" rotWithShape="0">
                    <a:srgbClr val="6E747A">
                      <a:alpha val="43000"/>
                    </a:srgbClr>
                  </a:outerShdw>
                </a:effectLst>
              </a:rPr>
              <a:t>Πρόσκληση</a:t>
            </a:r>
            <a:endParaRPr lang="el-GR" altLang="zh-CN" sz="2800" b="1">
              <a:solidFill>
                <a:schemeClr val="accent1"/>
              </a:solidFill>
              <a:effectLst>
                <a:outerShdw blurRad="38100" dist="25400" dir="5400000" algn="ctr" rotWithShape="0">
                  <a:srgbClr val="6E747A">
                    <a:alpha val="43000"/>
                  </a:srgbClr>
                </a:outerShdw>
              </a:effectLst>
            </a:endParaRPr>
          </a:p>
        </p:txBody>
      </p:sp>
      <p:pic>
        <p:nvPicPr>
          <p:cNvPr id="4" name="Picture 3" descr="20251112_133756"/>
          <p:cNvPicPr>
            <a:picLocks noChangeAspect="1"/>
          </p:cNvPicPr>
          <p:nvPr/>
        </p:nvPicPr>
        <p:blipFill>
          <a:blip r:embed="rId1"/>
          <a:stretch>
            <a:fillRect/>
          </a:stretch>
        </p:blipFill>
        <p:spPr>
          <a:xfrm>
            <a:off x="192405" y="923290"/>
            <a:ext cx="5044440" cy="473265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689</Words>
  <Application>WPS Presentation</Application>
  <PresentationFormat>Widescreen</PresentationFormat>
  <Paragraphs>12</Paragraphs>
  <Slides>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vt:i4>
      </vt:variant>
    </vt:vector>
  </HeadingPairs>
  <TitlesOfParts>
    <vt:vector size="10" baseType="lpstr">
      <vt:lpstr>Arial</vt:lpstr>
      <vt:lpstr>SimSun</vt:lpstr>
      <vt:lpstr>Wingdings</vt:lpstr>
      <vt:lpstr>Mistral</vt:lpstr>
      <vt:lpstr>Calibri</vt:lpstr>
      <vt:lpstr>Microsoft YaHei</vt:lpstr>
      <vt:lpstr>Arial Unicode MS</vt:lpstr>
      <vt:lpstr>Calibri Light</vt:lpstr>
      <vt:lpstr>Office Theme</vt:lpstr>
      <vt:lpstr>Το Μουσείο Ελληνικής Παιδικής Τέχνης σε συνεργασία με τα 1ο,2ο,4ο,5ο,8ο,11ο,12ο,13ο,15ο,17ο,20ο Δημοτικά Σχολεία Ηλιούπολης, τα 1ο &amp;2ο Δημοτικά Σχολεία Υμηττού, το Μουσείο Εθνικής Αντίστασης και τον Σύμβουλο Εκπαίδευσης ΠΕ70 Νικόλαο Ευσταθίου σας προσκαλούν στα εγκαίνια της ομαδικής μαθητικής έκθεσης ζωγραφικής “Οχι στη βία , Ναι στη Δημιουργία” στο Μουσείο Εθνικής Αντίστασης στην Ηλιούπολη.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Το Μουσείο Χαρίδημου σε συνεργασία με το Μουσείο Γιάννη Σκαρίμπα Χαλκίδας διοργανώνουν 15νθήμερη έκθεση με αντίγραφα φιγούρων του Καραγκιόζη του Γιάννη Σκαρίμπα και με φιγούρες του Σωτήρη Χαρίδημου στο Μουσείο Χαρίδημου (Πολιτιστικό Κέντρο Μελίνα). Κατά τη διάρκεια της έκθεσης θα παρουσιαστεί η παράσταση του Θεάτρου Σκιών: “Ο Σκαρίμπας στην Αθήνα”</dc:title>
  <dc:creator>NIKOLAOS EFSTATHIOU</dc:creator>
  <cp:lastModifiedBy>Νικόλαος Ευσταθ�</cp:lastModifiedBy>
  <cp:revision>10</cp:revision>
  <dcterms:created xsi:type="dcterms:W3CDTF">2025-04-02T13:43:00Z</dcterms:created>
  <dcterms:modified xsi:type="dcterms:W3CDTF">2025-11-24T13:33:01Z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523CE709CE0D40F8A6C9508EF5786213_12</vt:lpwstr>
  </property>
  <property fmtid="{D5CDD505-2E9C-101B-9397-08002B2CF9AE}" pid="3" name="KSOProductBuildVer">
    <vt:lpwstr>1033-12.2.0.22222</vt:lpwstr>
  </property>
</Properties>
</file>